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10"/>
  </p:notesMasterIdLst>
  <p:sldIdLst>
    <p:sldId id="256" r:id="rId2"/>
    <p:sldId id="257" r:id="rId3"/>
    <p:sldId id="262" r:id="rId4"/>
    <p:sldId id="258" r:id="rId5"/>
    <p:sldId id="265" r:id="rId6"/>
    <p:sldId id="277" r:id="rId7"/>
    <p:sldId id="259" r:id="rId8"/>
    <p:sldId id="281" r:id="rId9"/>
  </p:sldIdLst>
  <p:sldSz cx="9144000" cy="5143500" type="screen16x9"/>
  <p:notesSz cx="6858000" cy="9144000"/>
  <p:embeddedFontLst>
    <p:embeddedFont>
      <p:font typeface="Barlow Semi Condensed Medium" panose="00000606000000000000" pitchFamily="2" charset="0"/>
      <p:regular r:id="rId11"/>
      <p:bold r:id="rId12"/>
      <p:italic r:id="rId13"/>
      <p:boldItalic r:id="rId14"/>
    </p:embeddedFont>
    <p:embeddedFont>
      <p:font typeface="Barlow Semi Condensed SemiBold" panose="00000706000000000000" pitchFamily="2" charset="0"/>
      <p:regular r:id="rId15"/>
      <p:bold r:id="rId16"/>
      <p:italic r:id="rId17"/>
      <p:boldItalic r:id="rId18"/>
    </p:embeddedFont>
    <p:embeddedFont>
      <p:font typeface="DM Sans" pitchFamily="2" charset="0"/>
      <p:regular r:id="rId19"/>
      <p:bold r:id="rId20"/>
      <p:italic r:id="rId21"/>
      <p:boldItalic r:id="rId22"/>
    </p:embeddedFont>
    <p:embeddedFont>
      <p:font typeface="Fira Sans Extra Condensed Medium" panose="020B0604020202020204" charset="0"/>
      <p:regular r:id="rId23"/>
      <p:bold r:id="rId24"/>
      <p:italic r:id="rId25"/>
      <p:boldItalic r:id="rId26"/>
    </p:embeddedFont>
    <p:embeddedFont>
      <p:font typeface="Josefin Sans Medium" panose="020B0604020202020204" charset="0"/>
      <p:regular r:id="rId27"/>
      <p:bold r:id="rId28"/>
      <p:italic r:id="rId29"/>
      <p:boldItalic r:id="rId30"/>
    </p:embeddedFont>
    <p:embeddedFont>
      <p:font typeface="Lato" panose="020F0502020204030203" pitchFamily="34" charset="0"/>
      <p:regular r:id="rId31"/>
      <p:bold r:id="rId32"/>
      <p:italic r:id="rId33"/>
      <p:boldItalic r:id="rId34"/>
    </p:embeddedFont>
    <p:embeddedFont>
      <p:font typeface="Montserrat" panose="00000500000000000000" pitchFamily="2" charset="0"/>
      <p:regular r:id="rId35"/>
      <p:bold r:id="rId36"/>
      <p:italic r:id="rId37"/>
      <p:boldItalic r:id="rId38"/>
    </p:embeddedFont>
    <p:embeddedFont>
      <p:font typeface="Raleway Black" pitchFamily="2" charset="0"/>
      <p:bold r:id="rId39"/>
      <p:boldItalic r:id="rId40"/>
    </p:embeddedFont>
    <p:embeddedFont>
      <p:font typeface="Raleway ExtraBold" pitchFamily="2" charset="0"/>
      <p:bold r:id="rId41"/>
      <p:boldItalic r:id="rId42"/>
    </p:embeddedFont>
    <p:embeddedFont>
      <p:font typeface="Raleway Medium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96">
          <p15:clr>
            <a:srgbClr val="9AA0A6"/>
          </p15:clr>
        </p15:guide>
        <p15:guide id="2" orient="horz" pos="2499">
          <p15:clr>
            <a:srgbClr val="9AA0A6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5E67E0-E193-4107-8C1D-01569CBA088B}">
  <a:tblStyle styleId="{715E67E0-E193-4107-8C1D-01569CBA08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65B650A-0550-4DE6-B73A-457BC77F999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218"/>
      </p:cViewPr>
      <p:guideLst>
        <p:guide orient="horz" pos="696"/>
        <p:guide orient="horz" pos="2499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9" Type="http://schemas.openxmlformats.org/officeDocument/2006/relationships/font" Target="fonts/font29.fntdata"/><Relationship Id="rId21" Type="http://schemas.openxmlformats.org/officeDocument/2006/relationships/font" Target="fonts/font11.fntdata"/><Relationship Id="rId34" Type="http://schemas.openxmlformats.org/officeDocument/2006/relationships/font" Target="fonts/font24.fntdata"/><Relationship Id="rId42" Type="http://schemas.openxmlformats.org/officeDocument/2006/relationships/font" Target="fonts/font3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9" Type="http://schemas.openxmlformats.org/officeDocument/2006/relationships/font" Target="fonts/font19.fntdata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font" Target="fonts/font27.fntdata"/><Relationship Id="rId40" Type="http://schemas.openxmlformats.org/officeDocument/2006/relationships/font" Target="fonts/font30.fntdata"/><Relationship Id="rId45" Type="http://schemas.openxmlformats.org/officeDocument/2006/relationships/font" Target="fonts/font35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font" Target="fonts/font26.fntdata"/><Relationship Id="rId49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4" Type="http://schemas.openxmlformats.org/officeDocument/2006/relationships/font" Target="fonts/font3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font" Target="fonts/font25.fntdata"/><Relationship Id="rId43" Type="http://schemas.openxmlformats.org/officeDocument/2006/relationships/font" Target="fonts/font3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font" Target="fonts/font23.fntdata"/><Relationship Id="rId38" Type="http://schemas.openxmlformats.org/officeDocument/2006/relationships/font" Target="fonts/font28.fntdata"/><Relationship Id="rId46" Type="http://schemas.openxmlformats.org/officeDocument/2006/relationships/font" Target="fonts/font36.fntdata"/><Relationship Id="rId20" Type="http://schemas.openxmlformats.org/officeDocument/2006/relationships/font" Target="fonts/font10.fntdata"/><Relationship Id="rId41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6de2716027_0_1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6de2716027_0_1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75518714f1_0_2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75518714f1_0_2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70cc6ec88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70cc6ec88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70cc6ec8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70cc6ec8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70cc6ec884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70cc6ec884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75518714f1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75518714f1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70cc6ec88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70cc6ec88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70cc6ec884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70cc6ec884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4552675" y="884050"/>
            <a:ext cx="3791400" cy="25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5335375" y="3876975"/>
            <a:ext cx="3008700" cy="67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">
  <p:cSld name="CUSTOM_13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subTitle" idx="1"/>
          </p:nvPr>
        </p:nvSpPr>
        <p:spPr>
          <a:xfrm>
            <a:off x="3498638" y="1831588"/>
            <a:ext cx="21477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subTitle" idx="2"/>
          </p:nvPr>
        </p:nvSpPr>
        <p:spPr>
          <a:xfrm>
            <a:off x="3557438" y="2249663"/>
            <a:ext cx="20301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subTitle" idx="3"/>
          </p:nvPr>
        </p:nvSpPr>
        <p:spPr>
          <a:xfrm>
            <a:off x="6046763" y="1831588"/>
            <a:ext cx="21477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subTitle" idx="4"/>
          </p:nvPr>
        </p:nvSpPr>
        <p:spPr>
          <a:xfrm>
            <a:off x="6106163" y="2249663"/>
            <a:ext cx="2028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subTitle" idx="5"/>
          </p:nvPr>
        </p:nvSpPr>
        <p:spPr>
          <a:xfrm>
            <a:off x="950481" y="1831588"/>
            <a:ext cx="21477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subTitle" idx="6"/>
          </p:nvPr>
        </p:nvSpPr>
        <p:spPr>
          <a:xfrm>
            <a:off x="950481" y="2249663"/>
            <a:ext cx="21477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7"/>
          </p:nvPr>
        </p:nvSpPr>
        <p:spPr>
          <a:xfrm>
            <a:off x="4708064" y="3705525"/>
            <a:ext cx="24135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ubTitle" idx="8"/>
          </p:nvPr>
        </p:nvSpPr>
        <p:spPr>
          <a:xfrm>
            <a:off x="4774140" y="4121950"/>
            <a:ext cx="22812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ubTitle" idx="9"/>
          </p:nvPr>
        </p:nvSpPr>
        <p:spPr>
          <a:xfrm>
            <a:off x="2001196" y="3705525"/>
            <a:ext cx="24135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Josefin Sans Medium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subTitle" idx="13"/>
          </p:nvPr>
        </p:nvSpPr>
        <p:spPr>
          <a:xfrm>
            <a:off x="2067272" y="4121950"/>
            <a:ext cx="22812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-1365325" y="3533225"/>
            <a:ext cx="2635500" cy="2635500"/>
          </a:xfrm>
          <a:prstGeom prst="donut">
            <a:avLst>
              <a:gd name="adj" fmla="val 22140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_3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>
            <a:spLocks noGrp="1"/>
          </p:cNvSpPr>
          <p:nvPr>
            <p:ph type="title"/>
          </p:nvPr>
        </p:nvSpPr>
        <p:spPr>
          <a:xfrm>
            <a:off x="657675" y="937425"/>
            <a:ext cx="3575700" cy="23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3600" b="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None/>
              <a:defRPr sz="4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ubTitle" idx="1"/>
          </p:nvPr>
        </p:nvSpPr>
        <p:spPr>
          <a:xfrm>
            <a:off x="891375" y="3183150"/>
            <a:ext cx="3342000" cy="9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18" name="Google Shape;118;p23"/>
          <p:cNvGrpSpPr/>
          <p:nvPr/>
        </p:nvGrpSpPr>
        <p:grpSpPr>
          <a:xfrm rot="1020286">
            <a:off x="-1238321" y="-2182608"/>
            <a:ext cx="13575082" cy="11697821"/>
            <a:chOff x="1079665" y="-219234"/>
            <a:chExt cx="10811681" cy="9316563"/>
          </a:xfrm>
        </p:grpSpPr>
        <p:sp>
          <p:nvSpPr>
            <p:cNvPr id="119" name="Google Shape;119;p23"/>
            <p:cNvSpPr/>
            <p:nvPr/>
          </p:nvSpPr>
          <p:spPr>
            <a:xfrm rot="-1786506">
              <a:off x="5551797" y="758217"/>
              <a:ext cx="5362097" cy="5362097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3"/>
            <p:cNvSpPr/>
            <p:nvPr/>
          </p:nvSpPr>
          <p:spPr>
            <a:xfrm rot="9013494" flipH="1">
              <a:off x="2057116" y="2757781"/>
              <a:ext cx="5362097" cy="5362097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3_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/>
          <p:nvPr/>
        </p:nvSpPr>
        <p:spPr>
          <a:xfrm>
            <a:off x="5549500" y="3495650"/>
            <a:ext cx="5450700" cy="5450700"/>
          </a:xfrm>
          <a:prstGeom prst="donut">
            <a:avLst>
              <a:gd name="adj" fmla="val 128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3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/>
          <p:nvPr/>
        </p:nvSpPr>
        <p:spPr>
          <a:xfrm flipH="1">
            <a:off x="7811113" y="330713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title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5"/>
          <p:cNvSpPr txBox="1">
            <a:spLocks noGrp="1"/>
          </p:cNvSpPr>
          <p:nvPr>
            <p:ph type="ctrTitle" idx="2"/>
          </p:nvPr>
        </p:nvSpPr>
        <p:spPr>
          <a:xfrm>
            <a:off x="752011" y="2486275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5"/>
          <p:cNvSpPr txBox="1">
            <a:spLocks noGrp="1"/>
          </p:cNvSpPr>
          <p:nvPr>
            <p:ph type="subTitle" idx="1"/>
          </p:nvPr>
        </p:nvSpPr>
        <p:spPr>
          <a:xfrm>
            <a:off x="859711" y="2927548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ctrTitle" idx="3"/>
          </p:nvPr>
        </p:nvSpPr>
        <p:spPr>
          <a:xfrm>
            <a:off x="3618750" y="2486275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4"/>
          </p:nvPr>
        </p:nvSpPr>
        <p:spPr>
          <a:xfrm>
            <a:off x="3557250" y="2927548"/>
            <a:ext cx="20295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ctrTitle" idx="5"/>
          </p:nvPr>
        </p:nvSpPr>
        <p:spPr>
          <a:xfrm>
            <a:off x="6485500" y="2486300"/>
            <a:ext cx="190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6"/>
          </p:nvPr>
        </p:nvSpPr>
        <p:spPr>
          <a:xfrm>
            <a:off x="6485500" y="2927548"/>
            <a:ext cx="19065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25"/>
          <p:cNvSpPr/>
          <p:nvPr/>
        </p:nvSpPr>
        <p:spPr>
          <a:xfrm flipH="1">
            <a:off x="-1314837" y="3069513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3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ctrTitle"/>
          </p:nvPr>
        </p:nvSpPr>
        <p:spPr>
          <a:xfrm>
            <a:off x="5496238" y="2168625"/>
            <a:ext cx="2441100" cy="15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26"/>
          <p:cNvSpPr txBox="1">
            <a:spLocks noGrp="1"/>
          </p:cNvSpPr>
          <p:nvPr>
            <p:ph type="subTitle" idx="1"/>
          </p:nvPr>
        </p:nvSpPr>
        <p:spPr>
          <a:xfrm>
            <a:off x="5517463" y="3672798"/>
            <a:ext cx="2441100" cy="10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7" name="Google Shape;137;p26"/>
          <p:cNvSpPr txBox="1">
            <a:spLocks noGrp="1"/>
          </p:cNvSpPr>
          <p:nvPr>
            <p:ph type="title" idx="2" hasCustomPrompt="1"/>
          </p:nvPr>
        </p:nvSpPr>
        <p:spPr>
          <a:xfrm>
            <a:off x="5529749" y="809663"/>
            <a:ext cx="1018200" cy="888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0"/>
              <a:buNone/>
              <a:defRPr sz="72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TITLE_AND_TWO_COLUMNS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27"/>
          <p:cNvGrpSpPr/>
          <p:nvPr/>
        </p:nvGrpSpPr>
        <p:grpSpPr>
          <a:xfrm rot="2700000">
            <a:off x="-6665516" y="-4940156"/>
            <a:ext cx="19663152" cy="14967191"/>
            <a:chOff x="-5008619" y="-5174559"/>
            <a:chExt cx="19666122" cy="14969451"/>
          </a:xfrm>
        </p:grpSpPr>
        <p:grpSp>
          <p:nvGrpSpPr>
            <p:cNvPr id="140" name="Google Shape;140;p27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141" name="Google Shape;141;p27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7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" name="Google Shape;143;p27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27"/>
          <p:cNvSpPr txBox="1">
            <a:spLocks noGrp="1"/>
          </p:cNvSpPr>
          <p:nvPr>
            <p:ph type="subTitle" idx="1"/>
          </p:nvPr>
        </p:nvSpPr>
        <p:spPr>
          <a:xfrm flipH="1">
            <a:off x="1794275" y="2772425"/>
            <a:ext cx="3159600" cy="13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title"/>
          </p:nvPr>
        </p:nvSpPr>
        <p:spPr>
          <a:xfrm>
            <a:off x="1794275" y="1954875"/>
            <a:ext cx="3002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_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/>
          <p:nvPr/>
        </p:nvSpPr>
        <p:spPr>
          <a:xfrm>
            <a:off x="-558201" y="-664575"/>
            <a:ext cx="3378000" cy="3378000"/>
          </a:xfrm>
          <a:prstGeom prst="donut">
            <a:avLst>
              <a:gd name="adj" fmla="val 19275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8"/>
          <p:cNvSpPr txBox="1">
            <a:spLocks noGrp="1"/>
          </p:cNvSpPr>
          <p:nvPr>
            <p:ph type="title"/>
          </p:nvPr>
        </p:nvSpPr>
        <p:spPr>
          <a:xfrm>
            <a:off x="1278598" y="1550538"/>
            <a:ext cx="1789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8"/>
          <p:cNvSpPr txBox="1">
            <a:spLocks noGrp="1"/>
          </p:cNvSpPr>
          <p:nvPr>
            <p:ph type="subTitle" idx="1"/>
          </p:nvPr>
        </p:nvSpPr>
        <p:spPr>
          <a:xfrm>
            <a:off x="5330675" y="1550538"/>
            <a:ext cx="17895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190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Josefin Sans Medium"/>
              <a:buNone/>
              <a:defRPr sz="4800">
                <a:solidFill>
                  <a:srgbClr val="FFFFFF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Josefin Sans Medium"/>
              <a:buNone/>
              <a:defRPr>
                <a:latin typeface="Josefin Sans Medium"/>
                <a:ea typeface="Josefin Sans Medium"/>
                <a:cs typeface="Josefin Sans Medium"/>
                <a:sym typeface="Josefin Sans Medium"/>
              </a:defRPr>
            </a:lvl9pPr>
          </a:lstStyle>
          <a:p>
            <a:endParaRPr/>
          </a:p>
        </p:txBody>
      </p:sp>
      <p:sp>
        <p:nvSpPr>
          <p:cNvPr id="150" name="Google Shape;150;p28"/>
          <p:cNvSpPr txBox="1">
            <a:spLocks noGrp="1"/>
          </p:cNvSpPr>
          <p:nvPr>
            <p:ph type="subTitle" idx="2"/>
          </p:nvPr>
        </p:nvSpPr>
        <p:spPr>
          <a:xfrm>
            <a:off x="1471550" y="2555088"/>
            <a:ext cx="2589600" cy="15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8"/>
          <p:cNvSpPr txBox="1">
            <a:spLocks noGrp="1"/>
          </p:cNvSpPr>
          <p:nvPr>
            <p:ph type="subTitle" idx="3"/>
          </p:nvPr>
        </p:nvSpPr>
        <p:spPr>
          <a:xfrm>
            <a:off x="5522100" y="2555088"/>
            <a:ext cx="2589600" cy="15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2_3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>
            <a:spLocks noGrp="1"/>
          </p:cNvSpPr>
          <p:nvPr>
            <p:ph type="ctrTitle"/>
          </p:nvPr>
        </p:nvSpPr>
        <p:spPr>
          <a:xfrm flipH="1">
            <a:off x="1290825" y="1547150"/>
            <a:ext cx="1393200" cy="7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30"/>
          <p:cNvSpPr txBox="1">
            <a:spLocks noGrp="1"/>
          </p:cNvSpPr>
          <p:nvPr>
            <p:ph type="subTitle" idx="1"/>
          </p:nvPr>
        </p:nvSpPr>
        <p:spPr>
          <a:xfrm flipH="1">
            <a:off x="3044100" y="1687100"/>
            <a:ext cx="3302700" cy="5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 idx="2"/>
          </p:nvPr>
        </p:nvSpPr>
        <p:spPr>
          <a:xfrm>
            <a:off x="1290825" y="330725"/>
            <a:ext cx="65625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0"/>
          <p:cNvSpPr txBox="1">
            <a:spLocks noGrp="1"/>
          </p:cNvSpPr>
          <p:nvPr>
            <p:ph type="ctrTitle" idx="3"/>
          </p:nvPr>
        </p:nvSpPr>
        <p:spPr>
          <a:xfrm flipH="1">
            <a:off x="1290825" y="3725000"/>
            <a:ext cx="1393200" cy="7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30"/>
          <p:cNvSpPr txBox="1">
            <a:spLocks noGrp="1"/>
          </p:cNvSpPr>
          <p:nvPr>
            <p:ph type="subTitle" idx="4"/>
          </p:nvPr>
        </p:nvSpPr>
        <p:spPr>
          <a:xfrm flipH="1">
            <a:off x="3044100" y="3864950"/>
            <a:ext cx="3302700" cy="5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4" name="Google Shape;164;p30"/>
          <p:cNvSpPr txBox="1">
            <a:spLocks noGrp="1"/>
          </p:cNvSpPr>
          <p:nvPr>
            <p:ph type="ctrTitle" idx="5"/>
          </p:nvPr>
        </p:nvSpPr>
        <p:spPr>
          <a:xfrm>
            <a:off x="6736850" y="2636075"/>
            <a:ext cx="1393200" cy="7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30"/>
          <p:cNvSpPr txBox="1">
            <a:spLocks noGrp="1"/>
          </p:cNvSpPr>
          <p:nvPr>
            <p:ph type="subTitle" idx="6"/>
          </p:nvPr>
        </p:nvSpPr>
        <p:spPr>
          <a:xfrm>
            <a:off x="3044100" y="2776025"/>
            <a:ext cx="3302700" cy="50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6" name="Google Shape;166;p30"/>
          <p:cNvSpPr/>
          <p:nvPr/>
        </p:nvSpPr>
        <p:spPr>
          <a:xfrm>
            <a:off x="-1764900" y="3249638"/>
            <a:ext cx="2987100" cy="2987100"/>
          </a:xfrm>
          <a:prstGeom prst="donut">
            <a:avLst>
              <a:gd name="adj" fmla="val 19482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12_3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31"/>
          <p:cNvGrpSpPr/>
          <p:nvPr/>
        </p:nvGrpSpPr>
        <p:grpSpPr>
          <a:xfrm rot="1341580">
            <a:off x="-654172" y="-1665234"/>
            <a:ext cx="12013315" cy="10352027"/>
            <a:chOff x="1079665" y="-219234"/>
            <a:chExt cx="10811681" cy="9316563"/>
          </a:xfrm>
        </p:grpSpPr>
        <p:sp>
          <p:nvSpPr>
            <p:cNvPr id="169" name="Google Shape;169;p31"/>
            <p:cNvSpPr/>
            <p:nvPr/>
          </p:nvSpPr>
          <p:spPr>
            <a:xfrm rot="-1786506">
              <a:off x="5551797" y="758217"/>
              <a:ext cx="5362097" cy="5362097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1"/>
            <p:cNvSpPr/>
            <p:nvPr/>
          </p:nvSpPr>
          <p:spPr>
            <a:xfrm rot="9013494" flipH="1">
              <a:off x="2057116" y="2757781"/>
              <a:ext cx="5362097" cy="5362097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31"/>
          <p:cNvSpPr txBox="1">
            <a:spLocks noGrp="1"/>
          </p:cNvSpPr>
          <p:nvPr>
            <p:ph type="subTitle" idx="1"/>
          </p:nvPr>
        </p:nvSpPr>
        <p:spPr>
          <a:xfrm>
            <a:off x="2903874" y="2446175"/>
            <a:ext cx="33363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31"/>
          <p:cNvSpPr txBox="1">
            <a:spLocks noGrp="1"/>
          </p:cNvSpPr>
          <p:nvPr>
            <p:ph type="title" hasCustomPrompt="1"/>
          </p:nvPr>
        </p:nvSpPr>
        <p:spPr>
          <a:xfrm flipH="1">
            <a:off x="2040775" y="758875"/>
            <a:ext cx="5062500" cy="115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2">
  <p:cSld name="CUSTOM_12_3_1_1_1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subTitle" idx="1"/>
          </p:nvPr>
        </p:nvSpPr>
        <p:spPr>
          <a:xfrm flipH="1">
            <a:off x="336788" y="2880725"/>
            <a:ext cx="28602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5" name="Google Shape;175;p32"/>
          <p:cNvSpPr txBox="1">
            <a:spLocks noGrp="1"/>
          </p:cNvSpPr>
          <p:nvPr>
            <p:ph type="title" hasCustomPrompt="1"/>
          </p:nvPr>
        </p:nvSpPr>
        <p:spPr>
          <a:xfrm flipH="1">
            <a:off x="301488" y="1436625"/>
            <a:ext cx="4270500" cy="136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6" name="Google Shape;176;p32"/>
          <p:cNvSpPr/>
          <p:nvPr/>
        </p:nvSpPr>
        <p:spPr>
          <a:xfrm flipH="1">
            <a:off x="4904688" y="397363"/>
            <a:ext cx="4029000" cy="4029000"/>
          </a:xfrm>
          <a:prstGeom prst="donut">
            <a:avLst>
              <a:gd name="adj" fmla="val 31462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32"/>
          <p:cNvSpPr/>
          <p:nvPr/>
        </p:nvSpPr>
        <p:spPr>
          <a:xfrm rot="9162796">
            <a:off x="-3147770" y="-3295009"/>
            <a:ext cx="4644190" cy="4644190"/>
          </a:xfrm>
          <a:prstGeom prst="blockArc">
            <a:avLst>
              <a:gd name="adj1" fmla="val 11624375"/>
              <a:gd name="adj2" fmla="val 19377459"/>
              <a:gd name="adj3" fmla="val 13689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7618374" y="-2014512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643800" y="1148300"/>
            <a:ext cx="7938300" cy="3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50"/>
              <a:buFont typeface="Lato"/>
              <a:buAutoNum type="arabicPeriod"/>
              <a:defRPr sz="1200"/>
            </a:lvl1pPr>
            <a:lvl2pPr marL="914400" lvl="1" indent="-30162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150"/>
              <a:buFont typeface="Lato"/>
              <a:buChar char="○"/>
              <a:defRPr sz="1200"/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■"/>
              <a:defRPr/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●"/>
              <a:defRPr/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○"/>
              <a:defRPr/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■"/>
              <a:defRPr/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●"/>
              <a:defRPr/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SzPts val="1150"/>
              <a:buFont typeface="Montserrat"/>
              <a:buChar char="○"/>
              <a:defRPr/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SzPts val="115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61900" y="330725"/>
            <a:ext cx="80202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-2501312" y="3785550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2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34"/>
          <p:cNvGrpSpPr/>
          <p:nvPr/>
        </p:nvGrpSpPr>
        <p:grpSpPr>
          <a:xfrm rot="-633680">
            <a:off x="-5333652" y="-1762722"/>
            <a:ext cx="17092291" cy="13010304"/>
            <a:chOff x="-5008619" y="-5174559"/>
            <a:chExt cx="19666122" cy="14969451"/>
          </a:xfrm>
        </p:grpSpPr>
        <p:grpSp>
          <p:nvGrpSpPr>
            <p:cNvPr id="189" name="Google Shape;189;p34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190" name="Google Shape;190;p34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4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" name="Google Shape;192;p34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34"/>
          <p:cNvSpPr txBox="1">
            <a:spLocks noGrp="1"/>
          </p:cNvSpPr>
          <p:nvPr>
            <p:ph type="ctrTitle"/>
          </p:nvPr>
        </p:nvSpPr>
        <p:spPr>
          <a:xfrm flipH="1">
            <a:off x="1434050" y="3932325"/>
            <a:ext cx="2359800" cy="4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34"/>
          <p:cNvSpPr txBox="1">
            <a:spLocks noGrp="1"/>
          </p:cNvSpPr>
          <p:nvPr>
            <p:ph type="subTitle" idx="1"/>
          </p:nvPr>
        </p:nvSpPr>
        <p:spPr>
          <a:xfrm flipH="1">
            <a:off x="1434055" y="3106363"/>
            <a:ext cx="21954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95" name="Google Shape;195;p34"/>
          <p:cNvSpPr txBox="1">
            <a:spLocks noGrp="1"/>
          </p:cNvSpPr>
          <p:nvPr>
            <p:ph type="title" idx="2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4"/>
          <p:cNvSpPr txBox="1">
            <a:spLocks noGrp="1"/>
          </p:cNvSpPr>
          <p:nvPr>
            <p:ph type="ctrTitle" idx="3"/>
          </p:nvPr>
        </p:nvSpPr>
        <p:spPr>
          <a:xfrm flipH="1">
            <a:off x="5051825" y="3932325"/>
            <a:ext cx="2359800" cy="43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34"/>
          <p:cNvSpPr txBox="1">
            <a:spLocks noGrp="1"/>
          </p:cNvSpPr>
          <p:nvPr>
            <p:ph type="subTitle" idx="4"/>
          </p:nvPr>
        </p:nvSpPr>
        <p:spPr>
          <a:xfrm flipH="1">
            <a:off x="5051830" y="3106363"/>
            <a:ext cx="21954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Idea 1">
  <p:cSld name="CUSTOM_10_2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6"/>
          <p:cNvSpPr/>
          <p:nvPr/>
        </p:nvSpPr>
        <p:spPr>
          <a:xfrm>
            <a:off x="6960862" y="-1365537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6"/>
          <p:cNvSpPr txBox="1">
            <a:spLocks noGrp="1"/>
          </p:cNvSpPr>
          <p:nvPr>
            <p:ph type="title"/>
          </p:nvPr>
        </p:nvSpPr>
        <p:spPr>
          <a:xfrm>
            <a:off x="4572000" y="439425"/>
            <a:ext cx="4133100" cy="23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12" name="Google Shape;212;p36"/>
          <p:cNvSpPr txBox="1">
            <a:spLocks noGrp="1"/>
          </p:cNvSpPr>
          <p:nvPr>
            <p:ph type="subTitle" idx="1"/>
          </p:nvPr>
        </p:nvSpPr>
        <p:spPr>
          <a:xfrm flipH="1">
            <a:off x="4572050" y="2807800"/>
            <a:ext cx="41331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0_1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>
            <a:spLocks noGrp="1"/>
          </p:cNvSpPr>
          <p:nvPr>
            <p:ph type="ctrTitle"/>
          </p:nvPr>
        </p:nvSpPr>
        <p:spPr>
          <a:xfrm flipH="1">
            <a:off x="4597285" y="20119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38"/>
          <p:cNvSpPr txBox="1">
            <a:spLocks noGrp="1"/>
          </p:cNvSpPr>
          <p:nvPr>
            <p:ph type="subTitle" idx="1"/>
          </p:nvPr>
        </p:nvSpPr>
        <p:spPr>
          <a:xfrm flipH="1">
            <a:off x="4445035" y="24624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8" name="Google Shape;228;p38"/>
          <p:cNvSpPr txBox="1">
            <a:spLocks noGrp="1"/>
          </p:cNvSpPr>
          <p:nvPr>
            <p:ph type="title" idx="2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8"/>
          <p:cNvSpPr txBox="1">
            <a:spLocks noGrp="1"/>
          </p:cNvSpPr>
          <p:nvPr>
            <p:ph type="ctrTitle" idx="3"/>
          </p:nvPr>
        </p:nvSpPr>
        <p:spPr>
          <a:xfrm flipH="1">
            <a:off x="750010" y="20119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38"/>
          <p:cNvSpPr txBox="1">
            <a:spLocks noGrp="1"/>
          </p:cNvSpPr>
          <p:nvPr>
            <p:ph type="subTitle" idx="4"/>
          </p:nvPr>
        </p:nvSpPr>
        <p:spPr>
          <a:xfrm flipH="1">
            <a:off x="597760" y="24624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1" name="Google Shape;231;p38"/>
          <p:cNvSpPr txBox="1">
            <a:spLocks noGrp="1"/>
          </p:cNvSpPr>
          <p:nvPr>
            <p:ph type="ctrTitle" idx="5"/>
          </p:nvPr>
        </p:nvSpPr>
        <p:spPr>
          <a:xfrm flipH="1">
            <a:off x="6502785" y="34920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2" name="Google Shape;232;p38"/>
          <p:cNvSpPr txBox="1">
            <a:spLocks noGrp="1"/>
          </p:cNvSpPr>
          <p:nvPr>
            <p:ph type="subTitle" idx="6"/>
          </p:nvPr>
        </p:nvSpPr>
        <p:spPr>
          <a:xfrm flipH="1">
            <a:off x="6350535" y="39425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3" name="Google Shape;233;p38"/>
          <p:cNvSpPr txBox="1">
            <a:spLocks noGrp="1"/>
          </p:cNvSpPr>
          <p:nvPr>
            <p:ph type="ctrTitle" idx="7"/>
          </p:nvPr>
        </p:nvSpPr>
        <p:spPr>
          <a:xfrm flipH="1">
            <a:off x="2701610" y="3492075"/>
            <a:ext cx="1891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38"/>
          <p:cNvSpPr txBox="1">
            <a:spLocks noGrp="1"/>
          </p:cNvSpPr>
          <p:nvPr>
            <p:ph type="subTitle" idx="8"/>
          </p:nvPr>
        </p:nvSpPr>
        <p:spPr>
          <a:xfrm flipH="1">
            <a:off x="2549360" y="3942525"/>
            <a:ext cx="2195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5" name="Google Shape;235;p38"/>
          <p:cNvSpPr/>
          <p:nvPr/>
        </p:nvSpPr>
        <p:spPr>
          <a:xfrm>
            <a:off x="-1972788" y="3389613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3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0"/>
          <p:cNvSpPr txBox="1">
            <a:spLocks noGrp="1"/>
          </p:cNvSpPr>
          <p:nvPr>
            <p:ph type="ctrTitle"/>
          </p:nvPr>
        </p:nvSpPr>
        <p:spPr>
          <a:xfrm>
            <a:off x="1036589" y="160906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5" name="Google Shape;245;p40"/>
          <p:cNvSpPr txBox="1">
            <a:spLocks noGrp="1"/>
          </p:cNvSpPr>
          <p:nvPr>
            <p:ph type="subTitle" idx="1"/>
          </p:nvPr>
        </p:nvSpPr>
        <p:spPr>
          <a:xfrm>
            <a:off x="1107286" y="2070399"/>
            <a:ext cx="16911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40"/>
          <p:cNvSpPr txBox="1">
            <a:spLocks noGrp="1"/>
          </p:cNvSpPr>
          <p:nvPr>
            <p:ph type="ctrTitle" idx="2"/>
          </p:nvPr>
        </p:nvSpPr>
        <p:spPr>
          <a:xfrm>
            <a:off x="3648353" y="160906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40"/>
          <p:cNvSpPr txBox="1">
            <a:spLocks noGrp="1"/>
          </p:cNvSpPr>
          <p:nvPr>
            <p:ph type="subTitle" idx="3"/>
          </p:nvPr>
        </p:nvSpPr>
        <p:spPr>
          <a:xfrm>
            <a:off x="3726475" y="2070399"/>
            <a:ext cx="16911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40"/>
          <p:cNvSpPr txBox="1">
            <a:spLocks noGrp="1"/>
          </p:cNvSpPr>
          <p:nvPr>
            <p:ph type="ctrTitle" idx="4"/>
          </p:nvPr>
        </p:nvSpPr>
        <p:spPr>
          <a:xfrm>
            <a:off x="6249743" y="1609075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5"/>
          </p:nvPr>
        </p:nvSpPr>
        <p:spPr>
          <a:xfrm>
            <a:off x="6321174" y="2070399"/>
            <a:ext cx="1691100" cy="8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40"/>
          <p:cNvSpPr txBox="1">
            <a:spLocks noGrp="1"/>
          </p:cNvSpPr>
          <p:nvPr>
            <p:ph type="ctrTitle" idx="6"/>
          </p:nvPr>
        </p:nvSpPr>
        <p:spPr>
          <a:xfrm>
            <a:off x="1088394" y="3298662"/>
            <a:ext cx="17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40"/>
          <p:cNvSpPr txBox="1">
            <a:spLocks noGrp="1"/>
          </p:cNvSpPr>
          <p:nvPr>
            <p:ph type="subTitle" idx="7"/>
          </p:nvPr>
        </p:nvSpPr>
        <p:spPr>
          <a:xfrm>
            <a:off x="1107286" y="3767653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40"/>
          <p:cNvSpPr txBox="1">
            <a:spLocks noGrp="1"/>
          </p:cNvSpPr>
          <p:nvPr>
            <p:ph type="ctrTitle" idx="8"/>
          </p:nvPr>
        </p:nvSpPr>
        <p:spPr>
          <a:xfrm>
            <a:off x="3655829" y="3299238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3" name="Google Shape;253;p40"/>
          <p:cNvSpPr txBox="1">
            <a:spLocks noGrp="1"/>
          </p:cNvSpPr>
          <p:nvPr>
            <p:ph type="subTitle" idx="9"/>
          </p:nvPr>
        </p:nvSpPr>
        <p:spPr>
          <a:xfrm>
            <a:off x="3726475" y="3767711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40"/>
          <p:cNvSpPr txBox="1">
            <a:spLocks noGrp="1"/>
          </p:cNvSpPr>
          <p:nvPr>
            <p:ph type="ctrTitle" idx="13"/>
          </p:nvPr>
        </p:nvSpPr>
        <p:spPr>
          <a:xfrm>
            <a:off x="6249743" y="3299263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40"/>
          <p:cNvSpPr txBox="1">
            <a:spLocks noGrp="1"/>
          </p:cNvSpPr>
          <p:nvPr>
            <p:ph type="subTitle" idx="14"/>
          </p:nvPr>
        </p:nvSpPr>
        <p:spPr>
          <a:xfrm>
            <a:off x="6321174" y="3767736"/>
            <a:ext cx="1691100" cy="8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40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40"/>
          <p:cNvSpPr/>
          <p:nvPr/>
        </p:nvSpPr>
        <p:spPr>
          <a:xfrm>
            <a:off x="-705750" y="-456193"/>
            <a:ext cx="1376700" cy="1376400"/>
          </a:xfrm>
          <a:prstGeom prst="donut">
            <a:avLst>
              <a:gd name="adj" fmla="val 6632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8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/>
          <p:nvPr/>
        </p:nvSpPr>
        <p:spPr>
          <a:xfrm flipH="1">
            <a:off x="3576597" y="-823328"/>
            <a:ext cx="3037500" cy="30375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43"/>
          <p:cNvSpPr txBox="1">
            <a:spLocks noGrp="1"/>
          </p:cNvSpPr>
          <p:nvPr>
            <p:ph type="ctrTitle"/>
          </p:nvPr>
        </p:nvSpPr>
        <p:spPr>
          <a:xfrm flipH="1">
            <a:off x="4800600" y="183875"/>
            <a:ext cx="34776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9" name="Google Shape;269;p43"/>
          <p:cNvSpPr txBox="1">
            <a:spLocks noGrp="1"/>
          </p:cNvSpPr>
          <p:nvPr>
            <p:ph type="subTitle" idx="1"/>
          </p:nvPr>
        </p:nvSpPr>
        <p:spPr>
          <a:xfrm flipH="1">
            <a:off x="5889600" y="3241192"/>
            <a:ext cx="2388600" cy="136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0" name="Google Shape;270;p43"/>
          <p:cNvSpPr/>
          <p:nvPr/>
        </p:nvSpPr>
        <p:spPr>
          <a:xfrm flipH="1">
            <a:off x="467676" y="3197476"/>
            <a:ext cx="1710300" cy="17103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/>
          <p:nvPr/>
        </p:nvSpPr>
        <p:spPr>
          <a:xfrm>
            <a:off x="-1781275" y="722500"/>
            <a:ext cx="3930000" cy="3930000"/>
          </a:xfrm>
          <a:prstGeom prst="donut">
            <a:avLst>
              <a:gd name="adj" fmla="val 183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45"/>
          <p:cNvSpPr txBox="1">
            <a:spLocks noGrp="1"/>
          </p:cNvSpPr>
          <p:nvPr>
            <p:ph type="title" hasCustomPrompt="1"/>
          </p:nvPr>
        </p:nvSpPr>
        <p:spPr>
          <a:xfrm>
            <a:off x="1486753" y="1585481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79" name="Google Shape;279;p45"/>
          <p:cNvSpPr txBox="1">
            <a:spLocks noGrp="1"/>
          </p:cNvSpPr>
          <p:nvPr>
            <p:ph type="title" idx="2" hasCustomPrompt="1"/>
          </p:nvPr>
        </p:nvSpPr>
        <p:spPr>
          <a:xfrm>
            <a:off x="1486753" y="3289669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80" name="Google Shape;280;p45"/>
          <p:cNvSpPr txBox="1">
            <a:spLocks noGrp="1"/>
          </p:cNvSpPr>
          <p:nvPr>
            <p:ph type="title" idx="3" hasCustomPrompt="1"/>
          </p:nvPr>
        </p:nvSpPr>
        <p:spPr>
          <a:xfrm>
            <a:off x="5022535" y="1585481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81" name="Google Shape;281;p45"/>
          <p:cNvSpPr txBox="1">
            <a:spLocks noGrp="1"/>
          </p:cNvSpPr>
          <p:nvPr>
            <p:ph type="title" idx="4" hasCustomPrompt="1"/>
          </p:nvPr>
        </p:nvSpPr>
        <p:spPr>
          <a:xfrm>
            <a:off x="5022535" y="3287183"/>
            <a:ext cx="1328100" cy="23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45"/>
          <p:cNvSpPr txBox="1">
            <a:spLocks noGrp="1"/>
          </p:cNvSpPr>
          <p:nvPr>
            <p:ph type="subTitle" idx="1"/>
          </p:nvPr>
        </p:nvSpPr>
        <p:spPr>
          <a:xfrm flipH="1">
            <a:off x="2148728" y="1930491"/>
            <a:ext cx="23541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3" name="Google Shape;283;p45"/>
          <p:cNvSpPr txBox="1">
            <a:spLocks noGrp="1"/>
          </p:cNvSpPr>
          <p:nvPr>
            <p:ph type="subTitle" idx="5"/>
          </p:nvPr>
        </p:nvSpPr>
        <p:spPr>
          <a:xfrm>
            <a:off x="2148728" y="2348450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84" name="Google Shape;284;p45"/>
          <p:cNvSpPr txBox="1">
            <a:spLocks noGrp="1"/>
          </p:cNvSpPr>
          <p:nvPr>
            <p:ph type="subTitle" idx="6"/>
          </p:nvPr>
        </p:nvSpPr>
        <p:spPr>
          <a:xfrm flipH="1">
            <a:off x="2148728" y="3665800"/>
            <a:ext cx="2886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5" name="Google Shape;285;p45"/>
          <p:cNvSpPr txBox="1">
            <a:spLocks noGrp="1"/>
          </p:cNvSpPr>
          <p:nvPr>
            <p:ph type="subTitle" idx="7"/>
          </p:nvPr>
        </p:nvSpPr>
        <p:spPr>
          <a:xfrm>
            <a:off x="2148728" y="4083975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86" name="Google Shape;286;p45"/>
          <p:cNvSpPr txBox="1">
            <a:spLocks noGrp="1"/>
          </p:cNvSpPr>
          <p:nvPr>
            <p:ph type="subTitle" idx="8"/>
          </p:nvPr>
        </p:nvSpPr>
        <p:spPr>
          <a:xfrm flipH="1">
            <a:off x="5720260" y="2254245"/>
            <a:ext cx="2354100" cy="2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7" name="Google Shape;287;p45"/>
          <p:cNvSpPr txBox="1">
            <a:spLocks noGrp="1"/>
          </p:cNvSpPr>
          <p:nvPr>
            <p:ph type="subTitle" idx="9"/>
          </p:nvPr>
        </p:nvSpPr>
        <p:spPr>
          <a:xfrm>
            <a:off x="5720260" y="2307986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88" name="Google Shape;288;p45"/>
          <p:cNvSpPr txBox="1">
            <a:spLocks noGrp="1"/>
          </p:cNvSpPr>
          <p:nvPr>
            <p:ph type="subTitle" idx="13"/>
          </p:nvPr>
        </p:nvSpPr>
        <p:spPr>
          <a:xfrm flipH="1">
            <a:off x="5720260" y="3980235"/>
            <a:ext cx="2354100" cy="2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89" name="Google Shape;289;p45"/>
          <p:cNvSpPr txBox="1">
            <a:spLocks noGrp="1"/>
          </p:cNvSpPr>
          <p:nvPr>
            <p:ph type="subTitle" idx="14"/>
          </p:nvPr>
        </p:nvSpPr>
        <p:spPr>
          <a:xfrm>
            <a:off x="5720260" y="4033975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0" name="Google Shape;290;p45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_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6"/>
          <p:cNvSpPr txBox="1">
            <a:spLocks noGrp="1"/>
          </p:cNvSpPr>
          <p:nvPr>
            <p:ph type="title" hasCustomPrompt="1"/>
          </p:nvPr>
        </p:nvSpPr>
        <p:spPr>
          <a:xfrm>
            <a:off x="3202600" y="13636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93" name="Google Shape;293;p46"/>
          <p:cNvSpPr txBox="1">
            <a:spLocks noGrp="1"/>
          </p:cNvSpPr>
          <p:nvPr>
            <p:ph type="subTitle" idx="1"/>
          </p:nvPr>
        </p:nvSpPr>
        <p:spPr>
          <a:xfrm flipH="1">
            <a:off x="3988613" y="1388250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94" name="Google Shape;294;p46"/>
          <p:cNvSpPr txBox="1">
            <a:spLocks noGrp="1"/>
          </p:cNvSpPr>
          <p:nvPr>
            <p:ph type="subTitle" idx="2"/>
          </p:nvPr>
        </p:nvSpPr>
        <p:spPr>
          <a:xfrm>
            <a:off x="3239425" y="18634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5" name="Google Shape;295;p46"/>
          <p:cNvSpPr txBox="1">
            <a:spLocks noGrp="1"/>
          </p:cNvSpPr>
          <p:nvPr>
            <p:ph type="title" idx="3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46"/>
          <p:cNvSpPr txBox="1">
            <a:spLocks noGrp="1"/>
          </p:cNvSpPr>
          <p:nvPr>
            <p:ph type="title" idx="4" hasCustomPrompt="1"/>
          </p:nvPr>
        </p:nvSpPr>
        <p:spPr>
          <a:xfrm>
            <a:off x="3250050" y="28682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297" name="Google Shape;297;p46"/>
          <p:cNvSpPr txBox="1">
            <a:spLocks noGrp="1"/>
          </p:cNvSpPr>
          <p:nvPr>
            <p:ph type="subTitle" idx="5"/>
          </p:nvPr>
        </p:nvSpPr>
        <p:spPr>
          <a:xfrm flipH="1">
            <a:off x="3988613" y="2889950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298" name="Google Shape;298;p46"/>
          <p:cNvSpPr txBox="1">
            <a:spLocks noGrp="1"/>
          </p:cNvSpPr>
          <p:nvPr>
            <p:ph type="subTitle" idx="6"/>
          </p:nvPr>
        </p:nvSpPr>
        <p:spPr>
          <a:xfrm>
            <a:off x="3237975" y="33680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9" name="Google Shape;299;p46"/>
          <p:cNvSpPr txBox="1">
            <a:spLocks noGrp="1"/>
          </p:cNvSpPr>
          <p:nvPr>
            <p:ph type="title" idx="7" hasCustomPrompt="1"/>
          </p:nvPr>
        </p:nvSpPr>
        <p:spPr>
          <a:xfrm>
            <a:off x="6022888" y="13636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300" name="Google Shape;300;p46"/>
          <p:cNvSpPr txBox="1">
            <a:spLocks noGrp="1"/>
          </p:cNvSpPr>
          <p:nvPr>
            <p:ph type="subTitle" idx="8"/>
          </p:nvPr>
        </p:nvSpPr>
        <p:spPr>
          <a:xfrm flipH="1">
            <a:off x="6761488" y="1388250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301" name="Google Shape;301;p46"/>
          <p:cNvSpPr txBox="1">
            <a:spLocks noGrp="1"/>
          </p:cNvSpPr>
          <p:nvPr>
            <p:ph type="subTitle" idx="9"/>
          </p:nvPr>
        </p:nvSpPr>
        <p:spPr>
          <a:xfrm>
            <a:off x="6005188" y="18634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02" name="Google Shape;302;p46"/>
          <p:cNvSpPr txBox="1">
            <a:spLocks noGrp="1"/>
          </p:cNvSpPr>
          <p:nvPr>
            <p:ph type="title" idx="13" hasCustomPrompt="1"/>
          </p:nvPr>
        </p:nvSpPr>
        <p:spPr>
          <a:xfrm>
            <a:off x="6022888" y="2868225"/>
            <a:ext cx="717600" cy="49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4800">
                <a:solidFill>
                  <a:schemeClr val="accent4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600"/>
              <a:buFont typeface="Raleway Medium"/>
              <a:buNone/>
              <a:defRPr sz="5600"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r>
              <a:t>xx%</a:t>
            </a:r>
          </a:p>
        </p:txBody>
      </p:sp>
      <p:sp>
        <p:nvSpPr>
          <p:cNvPr id="303" name="Google Shape;303;p46"/>
          <p:cNvSpPr txBox="1">
            <a:spLocks noGrp="1"/>
          </p:cNvSpPr>
          <p:nvPr>
            <p:ph type="subTitle" idx="14"/>
          </p:nvPr>
        </p:nvSpPr>
        <p:spPr>
          <a:xfrm flipH="1">
            <a:off x="6761488" y="2887575"/>
            <a:ext cx="1809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aleway ExtraBold"/>
              <a:buNone/>
              <a:defRPr sz="1900"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304" name="Google Shape;304;p46"/>
          <p:cNvSpPr txBox="1">
            <a:spLocks noGrp="1"/>
          </p:cNvSpPr>
          <p:nvPr>
            <p:ph type="subTitle" idx="15"/>
          </p:nvPr>
        </p:nvSpPr>
        <p:spPr>
          <a:xfrm>
            <a:off x="6005188" y="3368025"/>
            <a:ext cx="2372400" cy="6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05" name="Google Shape;305;p46"/>
          <p:cNvSpPr/>
          <p:nvPr/>
        </p:nvSpPr>
        <p:spPr>
          <a:xfrm>
            <a:off x="-615975" y="1314100"/>
            <a:ext cx="3307800" cy="33078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1_1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47"/>
          <p:cNvGrpSpPr/>
          <p:nvPr/>
        </p:nvGrpSpPr>
        <p:grpSpPr>
          <a:xfrm>
            <a:off x="-5630684" y="-3312575"/>
            <a:ext cx="17091826" cy="13009950"/>
            <a:chOff x="-5008619" y="-5174559"/>
            <a:chExt cx="19666122" cy="14969451"/>
          </a:xfrm>
        </p:grpSpPr>
        <p:grpSp>
          <p:nvGrpSpPr>
            <p:cNvPr id="308" name="Google Shape;308;p47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309" name="Google Shape;309;p47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47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1" name="Google Shape;311;p47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47"/>
          <p:cNvSpPr txBox="1">
            <a:spLocks noGrp="1"/>
          </p:cNvSpPr>
          <p:nvPr>
            <p:ph type="subTitle" idx="1"/>
          </p:nvPr>
        </p:nvSpPr>
        <p:spPr>
          <a:xfrm>
            <a:off x="2395450" y="4063200"/>
            <a:ext cx="43542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47"/>
          <p:cNvSpPr txBox="1">
            <a:spLocks noGrp="1"/>
          </p:cNvSpPr>
          <p:nvPr>
            <p:ph type="title"/>
          </p:nvPr>
        </p:nvSpPr>
        <p:spPr>
          <a:xfrm>
            <a:off x="2043125" y="3439550"/>
            <a:ext cx="5058600" cy="5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1_1_1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8"/>
          <p:cNvSpPr txBox="1">
            <a:spLocks noGrp="1"/>
          </p:cNvSpPr>
          <p:nvPr>
            <p:ph type="subTitle" idx="1"/>
          </p:nvPr>
        </p:nvSpPr>
        <p:spPr>
          <a:xfrm>
            <a:off x="2395450" y="4063200"/>
            <a:ext cx="43542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143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48"/>
          <p:cNvSpPr txBox="1">
            <a:spLocks noGrp="1"/>
          </p:cNvSpPr>
          <p:nvPr>
            <p:ph type="title"/>
          </p:nvPr>
        </p:nvSpPr>
        <p:spPr>
          <a:xfrm>
            <a:off x="2043125" y="3439550"/>
            <a:ext cx="5058600" cy="5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48"/>
          <p:cNvSpPr/>
          <p:nvPr/>
        </p:nvSpPr>
        <p:spPr>
          <a:xfrm>
            <a:off x="6480798" y="-3042215"/>
            <a:ext cx="5282400" cy="52824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330;p51"/>
          <p:cNvGrpSpPr/>
          <p:nvPr/>
        </p:nvGrpSpPr>
        <p:grpSpPr>
          <a:xfrm>
            <a:off x="-5630684" y="-3312575"/>
            <a:ext cx="17091826" cy="13009950"/>
            <a:chOff x="-5008619" y="-5174559"/>
            <a:chExt cx="19666122" cy="14969451"/>
          </a:xfrm>
        </p:grpSpPr>
        <p:grpSp>
          <p:nvGrpSpPr>
            <p:cNvPr id="331" name="Google Shape;331;p51"/>
            <p:cNvGrpSpPr/>
            <p:nvPr/>
          </p:nvGrpSpPr>
          <p:grpSpPr>
            <a:xfrm rot="953001">
              <a:off x="-3666763" y="-3539923"/>
              <a:ext cx="13577819" cy="11700180"/>
              <a:chOff x="1079665" y="-219234"/>
              <a:chExt cx="10811681" cy="9316563"/>
            </a:xfrm>
          </p:grpSpPr>
          <p:sp>
            <p:nvSpPr>
              <p:cNvPr id="332" name="Google Shape;332;p51"/>
              <p:cNvSpPr/>
              <p:nvPr/>
            </p:nvSpPr>
            <p:spPr>
              <a:xfrm rot="-1786506">
                <a:off x="5551797" y="758217"/>
                <a:ext cx="5362097" cy="5362097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51"/>
              <p:cNvSpPr/>
              <p:nvPr/>
            </p:nvSpPr>
            <p:spPr>
              <a:xfrm rot="9013494" flipH="1">
                <a:off x="2057116" y="2757781"/>
                <a:ext cx="5362097" cy="5362097"/>
              </a:xfrm>
              <a:prstGeom prst="blockArc">
                <a:avLst>
                  <a:gd name="adj1" fmla="val 12619067"/>
                  <a:gd name="adj2" fmla="val 0"/>
                  <a:gd name="adj3" fmla="val 25000"/>
                </a:avLst>
              </a:prstGeom>
              <a:solidFill>
                <a:srgbClr val="1B129C">
                  <a:alpha val="162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4" name="Google Shape;334;p51"/>
            <p:cNvSpPr/>
            <p:nvPr/>
          </p:nvSpPr>
          <p:spPr>
            <a:xfrm rot="-9819462" flipH="1">
              <a:off x="7112067" y="-2878826"/>
              <a:ext cx="6734071" cy="6734071"/>
            </a:xfrm>
            <a:prstGeom prst="blockArc">
              <a:avLst>
                <a:gd name="adj1" fmla="val 12619067"/>
                <a:gd name="adj2" fmla="val 0"/>
                <a:gd name="adj3" fmla="val 25000"/>
              </a:avLst>
            </a:pr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782050" y="2437688"/>
            <a:ext cx="2865600" cy="81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3600" b="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ubTitle" idx="1"/>
          </p:nvPr>
        </p:nvSpPr>
        <p:spPr>
          <a:xfrm>
            <a:off x="5781900" y="3323738"/>
            <a:ext cx="2865600" cy="10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_5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2"/>
          <p:cNvSpPr/>
          <p:nvPr/>
        </p:nvSpPr>
        <p:spPr>
          <a:xfrm>
            <a:off x="-615975" y="1314100"/>
            <a:ext cx="3307800" cy="33078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_4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3"/>
          <p:cNvSpPr/>
          <p:nvPr/>
        </p:nvSpPr>
        <p:spPr>
          <a:xfrm>
            <a:off x="4780648" y="10"/>
            <a:ext cx="5282400" cy="52824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/>
          <p:nvPr/>
        </p:nvSpPr>
        <p:spPr>
          <a:xfrm>
            <a:off x="4780648" y="10"/>
            <a:ext cx="5282400" cy="5282400"/>
          </a:xfrm>
          <a:prstGeom prst="donut">
            <a:avLst>
              <a:gd name="adj" fmla="val 178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44"/>
          <p:cNvSpPr txBox="1">
            <a:spLocks noGrp="1"/>
          </p:cNvSpPr>
          <p:nvPr>
            <p:ph type="ctrTitle"/>
          </p:nvPr>
        </p:nvSpPr>
        <p:spPr>
          <a:xfrm flipH="1">
            <a:off x="-360922" y="116850"/>
            <a:ext cx="50673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274" name="Google Shape;274;p44"/>
          <p:cNvSpPr txBox="1">
            <a:spLocks noGrp="1"/>
          </p:cNvSpPr>
          <p:nvPr>
            <p:ph type="subTitle" idx="1"/>
          </p:nvPr>
        </p:nvSpPr>
        <p:spPr>
          <a:xfrm flipH="1">
            <a:off x="390675" y="1890000"/>
            <a:ext cx="4286100" cy="18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75" name="Google Shape;275;p44"/>
          <p:cNvSpPr txBox="1"/>
          <p:nvPr/>
        </p:nvSpPr>
        <p:spPr>
          <a:xfrm>
            <a:off x="553275" y="3933000"/>
            <a:ext cx="41235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. </a:t>
            </a:r>
            <a:endParaRPr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79471955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ctrTitle"/>
          </p:nvPr>
        </p:nvSpPr>
        <p:spPr>
          <a:xfrm flipH="1">
            <a:off x="685202" y="1832650"/>
            <a:ext cx="187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 flipH="1">
            <a:off x="685178" y="2251632"/>
            <a:ext cx="21180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ctrTitle" idx="2"/>
          </p:nvPr>
        </p:nvSpPr>
        <p:spPr>
          <a:xfrm flipH="1">
            <a:off x="6165000" y="1840300"/>
            <a:ext cx="22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3"/>
          </p:nvPr>
        </p:nvSpPr>
        <p:spPr>
          <a:xfrm flipH="1">
            <a:off x="6342000" y="2259282"/>
            <a:ext cx="2118000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title" idx="4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96925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7"/>
          <p:cNvSpPr/>
          <p:nvPr/>
        </p:nvSpPr>
        <p:spPr>
          <a:xfrm>
            <a:off x="7601712" y="-2014512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7"/>
          <p:cNvSpPr txBox="1">
            <a:spLocks noGrp="1"/>
          </p:cNvSpPr>
          <p:nvPr>
            <p:ph type="ctrTitle"/>
          </p:nvPr>
        </p:nvSpPr>
        <p:spPr>
          <a:xfrm flipH="1">
            <a:off x="1568199" y="133700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37"/>
          <p:cNvSpPr txBox="1">
            <a:spLocks noGrp="1"/>
          </p:cNvSpPr>
          <p:nvPr>
            <p:ph type="subTitle" idx="1"/>
          </p:nvPr>
        </p:nvSpPr>
        <p:spPr>
          <a:xfrm flipH="1">
            <a:off x="1293996" y="1754850"/>
            <a:ext cx="1672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7" name="Google Shape;217;p37"/>
          <p:cNvSpPr txBox="1">
            <a:spLocks noGrp="1"/>
          </p:cNvSpPr>
          <p:nvPr>
            <p:ph type="ctrTitle" idx="2"/>
          </p:nvPr>
        </p:nvSpPr>
        <p:spPr>
          <a:xfrm flipH="1">
            <a:off x="6174875" y="133700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37"/>
          <p:cNvSpPr txBox="1">
            <a:spLocks noGrp="1"/>
          </p:cNvSpPr>
          <p:nvPr>
            <p:ph type="subTitle" idx="3"/>
          </p:nvPr>
        </p:nvSpPr>
        <p:spPr>
          <a:xfrm flipH="1">
            <a:off x="6175025" y="1754850"/>
            <a:ext cx="1672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9" name="Google Shape;219;p37"/>
          <p:cNvSpPr txBox="1">
            <a:spLocks noGrp="1"/>
          </p:cNvSpPr>
          <p:nvPr>
            <p:ph type="ctrTitle" idx="4"/>
          </p:nvPr>
        </p:nvSpPr>
        <p:spPr>
          <a:xfrm flipH="1">
            <a:off x="1568199" y="326675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37"/>
          <p:cNvSpPr txBox="1">
            <a:spLocks noGrp="1"/>
          </p:cNvSpPr>
          <p:nvPr>
            <p:ph type="subTitle" idx="5"/>
          </p:nvPr>
        </p:nvSpPr>
        <p:spPr>
          <a:xfrm flipH="1">
            <a:off x="1293996" y="3677348"/>
            <a:ext cx="1672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1" name="Google Shape;221;p37"/>
          <p:cNvSpPr txBox="1">
            <a:spLocks noGrp="1"/>
          </p:cNvSpPr>
          <p:nvPr>
            <p:ph type="ctrTitle" idx="6"/>
          </p:nvPr>
        </p:nvSpPr>
        <p:spPr>
          <a:xfrm flipH="1">
            <a:off x="6174750" y="326675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2" name="Google Shape;222;p37"/>
          <p:cNvSpPr txBox="1">
            <a:spLocks noGrp="1"/>
          </p:cNvSpPr>
          <p:nvPr>
            <p:ph type="subTitle" idx="7"/>
          </p:nvPr>
        </p:nvSpPr>
        <p:spPr>
          <a:xfrm flipH="1">
            <a:off x="6174868" y="3677350"/>
            <a:ext cx="1672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3" name="Google Shape;223;p37"/>
          <p:cNvSpPr txBox="1">
            <a:spLocks noGrp="1"/>
          </p:cNvSpPr>
          <p:nvPr>
            <p:ph type="title" idx="8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7"/>
          <p:cNvSpPr/>
          <p:nvPr/>
        </p:nvSpPr>
        <p:spPr>
          <a:xfrm>
            <a:off x="-2488375" y="3124425"/>
            <a:ext cx="4029000" cy="40290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2695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ONLY_2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 hasCustomPrompt="1"/>
          </p:nvPr>
        </p:nvSpPr>
        <p:spPr>
          <a:xfrm>
            <a:off x="4651550" y="890075"/>
            <a:ext cx="3571500" cy="79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4834925" y="1906825"/>
            <a:ext cx="3571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 idx="2" hasCustomPrompt="1"/>
          </p:nvPr>
        </p:nvSpPr>
        <p:spPr>
          <a:xfrm>
            <a:off x="4651550" y="3005775"/>
            <a:ext cx="3571500" cy="79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3"/>
          </p:nvPr>
        </p:nvSpPr>
        <p:spPr>
          <a:xfrm>
            <a:off x="4642375" y="4022525"/>
            <a:ext cx="35715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/>
          <p:nvPr/>
        </p:nvSpPr>
        <p:spPr>
          <a:xfrm flipH="1">
            <a:off x="7081775" y="-2916675"/>
            <a:ext cx="5242800" cy="5242800"/>
          </a:xfrm>
          <a:prstGeom prst="donut">
            <a:avLst>
              <a:gd name="adj" fmla="val 20557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TITLE_ONLY_2_1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ctrTitle"/>
          </p:nvPr>
        </p:nvSpPr>
        <p:spPr>
          <a:xfrm flipH="1">
            <a:off x="6239150" y="1988975"/>
            <a:ext cx="2466000" cy="256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TITLE_ONLY_2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ctrTitle"/>
          </p:nvPr>
        </p:nvSpPr>
        <p:spPr>
          <a:xfrm flipH="1">
            <a:off x="500950" y="694450"/>
            <a:ext cx="3949200" cy="148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3">
  <p:cSld name="TITLE_ONLY_2_1_1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ctrTitle"/>
          </p:nvPr>
        </p:nvSpPr>
        <p:spPr>
          <a:xfrm flipH="1">
            <a:off x="4329725" y="254700"/>
            <a:ext cx="4283100" cy="166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14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/>
          <p:nvPr/>
        </p:nvSpPr>
        <p:spPr>
          <a:xfrm>
            <a:off x="7647650" y="-1148075"/>
            <a:ext cx="2635500" cy="2635500"/>
          </a:xfrm>
          <a:prstGeom prst="donut">
            <a:avLst>
              <a:gd name="adj" fmla="val 22140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ctrTitle"/>
          </p:nvPr>
        </p:nvSpPr>
        <p:spPr>
          <a:xfrm flipH="1">
            <a:off x="1809875" y="11886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1"/>
          <p:cNvSpPr txBox="1">
            <a:spLocks noGrp="1"/>
          </p:cNvSpPr>
          <p:nvPr>
            <p:ph type="subTitle" idx="1"/>
          </p:nvPr>
        </p:nvSpPr>
        <p:spPr>
          <a:xfrm flipH="1">
            <a:off x="1809850" y="16342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1" name="Google Shape;91;p21"/>
          <p:cNvSpPr txBox="1">
            <a:spLocks noGrp="1"/>
          </p:cNvSpPr>
          <p:nvPr>
            <p:ph type="title" idx="2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ctrTitle" idx="3"/>
          </p:nvPr>
        </p:nvSpPr>
        <p:spPr>
          <a:xfrm flipH="1">
            <a:off x="1809875" y="242477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subTitle" idx="4"/>
          </p:nvPr>
        </p:nvSpPr>
        <p:spPr>
          <a:xfrm flipH="1">
            <a:off x="1809850" y="287043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ctrTitle" idx="5"/>
          </p:nvPr>
        </p:nvSpPr>
        <p:spPr>
          <a:xfrm flipH="1">
            <a:off x="1809875" y="36962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subTitle" idx="6"/>
          </p:nvPr>
        </p:nvSpPr>
        <p:spPr>
          <a:xfrm flipH="1">
            <a:off x="1809850" y="41418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ctrTitle" idx="7"/>
          </p:nvPr>
        </p:nvSpPr>
        <p:spPr>
          <a:xfrm flipH="1">
            <a:off x="5526600" y="11886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subTitle" idx="8"/>
          </p:nvPr>
        </p:nvSpPr>
        <p:spPr>
          <a:xfrm flipH="1">
            <a:off x="5526575" y="16342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ctrTitle" idx="9"/>
          </p:nvPr>
        </p:nvSpPr>
        <p:spPr>
          <a:xfrm flipH="1">
            <a:off x="5526600" y="242477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subTitle" idx="13"/>
          </p:nvPr>
        </p:nvSpPr>
        <p:spPr>
          <a:xfrm flipH="1">
            <a:off x="5526575" y="287043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ctrTitle" idx="14"/>
          </p:nvPr>
        </p:nvSpPr>
        <p:spPr>
          <a:xfrm flipH="1">
            <a:off x="5526600" y="3696225"/>
            <a:ext cx="2895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3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ubTitle" idx="15"/>
          </p:nvPr>
        </p:nvSpPr>
        <p:spPr>
          <a:xfrm flipH="1">
            <a:off x="5526575" y="4141883"/>
            <a:ext cx="2483700" cy="8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 SemiBold"/>
              <a:buNone/>
              <a:defRPr sz="2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6" r:id="rId17"/>
    <p:sldLayoutId id="2147483677" r:id="rId18"/>
    <p:sldLayoutId id="2147483678" r:id="rId19"/>
    <p:sldLayoutId id="2147483680" r:id="rId20"/>
    <p:sldLayoutId id="2147483682" r:id="rId21"/>
    <p:sldLayoutId id="2147483684" r:id="rId22"/>
    <p:sldLayoutId id="2147483686" r:id="rId23"/>
    <p:sldLayoutId id="2147483689" r:id="rId24"/>
    <p:sldLayoutId id="2147483691" r:id="rId25"/>
    <p:sldLayoutId id="2147483692" r:id="rId26"/>
    <p:sldLayoutId id="2147483693" r:id="rId27"/>
    <p:sldLayoutId id="2147483694" r:id="rId28"/>
    <p:sldLayoutId id="2147483697" r:id="rId29"/>
    <p:sldLayoutId id="2147483698" r:id="rId30"/>
    <p:sldLayoutId id="2147483699" r:id="rId31"/>
    <p:sldLayoutId id="2147483703" r:id="rId32"/>
    <p:sldLayoutId id="2147483704" r:id="rId33"/>
    <p:sldLayoutId id="2147483705" r:id="rId3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orient="horz" pos="342">
          <p15:clr>
            <a:srgbClr val="EA4335"/>
          </p15:clr>
        </p15:guide>
        <p15:guide id="4" orient="horz" pos="2898">
          <p15:clr>
            <a:srgbClr val="EA4335"/>
          </p15:clr>
        </p15:guide>
        <p15:guide id="5" pos="276">
          <p15:clr>
            <a:srgbClr val="EA4335"/>
          </p15:clr>
        </p15:guide>
        <p15:guide id="6" pos="548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yeapp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play.google.com/store/apps/details?id=id.drop.laundry" TargetMode="External"/><Relationship Id="rId5" Type="http://schemas.openxmlformats.org/officeDocument/2006/relationships/hyperlink" Target="https://play.google.com/store/apps/details?id=com.kliknklin.knklaundry" TargetMode="External"/><Relationship Id="rId4" Type="http://schemas.openxmlformats.org/officeDocument/2006/relationships/hyperlink" Target="https://play.google.com/store/apps/details?id=laundry.nyuci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lim190102/Laundry.gi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8"/>
          <p:cNvSpPr/>
          <p:nvPr/>
        </p:nvSpPr>
        <p:spPr>
          <a:xfrm>
            <a:off x="-7222475" y="-6385800"/>
            <a:ext cx="12289500" cy="12289500"/>
          </a:xfrm>
          <a:prstGeom prst="donut">
            <a:avLst>
              <a:gd name="adj" fmla="val 25000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8"/>
          <p:cNvSpPr txBox="1">
            <a:spLocks noGrp="1"/>
          </p:cNvSpPr>
          <p:nvPr>
            <p:ph type="ctrTitle"/>
          </p:nvPr>
        </p:nvSpPr>
        <p:spPr>
          <a:xfrm flipH="1">
            <a:off x="4552675" y="884050"/>
            <a:ext cx="3791400" cy="25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L</a:t>
            </a:r>
            <a:r>
              <a:rPr lang="id-ID" dirty="0"/>
              <a:t>aundry</a:t>
            </a:r>
            <a:br>
              <a:rPr lang="id-ID" dirty="0"/>
            </a:br>
            <a:r>
              <a:rPr lang="id-ID" dirty="0"/>
              <a:t>Digital</a:t>
            </a:r>
            <a:endParaRPr dirty="0">
              <a:latin typeface="Raleway Black"/>
              <a:ea typeface="Raleway Black"/>
              <a:cs typeface="Raleway Black"/>
              <a:sym typeface="Raleway Black"/>
            </a:endParaRPr>
          </a:p>
        </p:txBody>
      </p:sp>
      <p:grpSp>
        <p:nvGrpSpPr>
          <p:cNvPr id="354" name="Google Shape;354;p58"/>
          <p:cNvGrpSpPr/>
          <p:nvPr/>
        </p:nvGrpSpPr>
        <p:grpSpPr>
          <a:xfrm>
            <a:off x="663761" y="653090"/>
            <a:ext cx="3881780" cy="3794472"/>
            <a:chOff x="231950" y="407900"/>
            <a:chExt cx="2209700" cy="2160000"/>
          </a:xfrm>
        </p:grpSpPr>
        <p:sp>
          <p:nvSpPr>
            <p:cNvPr id="355" name="Google Shape;355;p58"/>
            <p:cNvSpPr/>
            <p:nvPr/>
          </p:nvSpPr>
          <p:spPr>
            <a:xfrm>
              <a:off x="766300" y="511025"/>
              <a:ext cx="1126875" cy="2052025"/>
            </a:xfrm>
            <a:custGeom>
              <a:avLst/>
              <a:gdLst/>
              <a:ahLst/>
              <a:cxnLst/>
              <a:rect l="l" t="t" r="r" b="b"/>
              <a:pathLst>
                <a:path w="45075" h="82081" extrusionOk="0">
                  <a:moveTo>
                    <a:pt x="4184" y="1"/>
                  </a:moveTo>
                  <a:cubicBezTo>
                    <a:pt x="1871" y="1"/>
                    <a:pt x="0" y="1879"/>
                    <a:pt x="0" y="4185"/>
                  </a:cubicBezTo>
                  <a:lnTo>
                    <a:pt x="0" y="77896"/>
                  </a:lnTo>
                  <a:cubicBezTo>
                    <a:pt x="0" y="80209"/>
                    <a:pt x="1871" y="82080"/>
                    <a:pt x="4184" y="82080"/>
                  </a:cubicBezTo>
                  <a:lnTo>
                    <a:pt x="40890" y="82080"/>
                  </a:lnTo>
                  <a:cubicBezTo>
                    <a:pt x="43203" y="82080"/>
                    <a:pt x="45074" y="80209"/>
                    <a:pt x="45074" y="77896"/>
                  </a:cubicBezTo>
                  <a:lnTo>
                    <a:pt x="45074" y="4185"/>
                  </a:lnTo>
                  <a:cubicBezTo>
                    <a:pt x="45074" y="1872"/>
                    <a:pt x="43203" y="1"/>
                    <a:pt x="40890" y="1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8"/>
            <p:cNvSpPr/>
            <p:nvPr/>
          </p:nvSpPr>
          <p:spPr>
            <a:xfrm>
              <a:off x="728125" y="842525"/>
              <a:ext cx="38200" cy="243500"/>
            </a:xfrm>
            <a:custGeom>
              <a:avLst/>
              <a:gdLst/>
              <a:ahLst/>
              <a:cxnLst/>
              <a:rect l="l" t="t" r="r" b="b"/>
              <a:pathLst>
                <a:path w="1528" h="9740" extrusionOk="0">
                  <a:moveTo>
                    <a:pt x="462" y="1"/>
                  </a:moveTo>
                  <a:cubicBezTo>
                    <a:pt x="202" y="1"/>
                    <a:pt x="0" y="209"/>
                    <a:pt x="0" y="462"/>
                  </a:cubicBezTo>
                  <a:lnTo>
                    <a:pt x="0" y="9278"/>
                  </a:lnTo>
                  <a:cubicBezTo>
                    <a:pt x="0" y="9538"/>
                    <a:pt x="202" y="9739"/>
                    <a:pt x="462" y="9739"/>
                  </a:cubicBezTo>
                  <a:lnTo>
                    <a:pt x="1527" y="9739"/>
                  </a:lnTo>
                  <a:lnTo>
                    <a:pt x="1527" y="1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8"/>
            <p:cNvSpPr/>
            <p:nvPr/>
          </p:nvSpPr>
          <p:spPr>
            <a:xfrm>
              <a:off x="1893150" y="824175"/>
              <a:ext cx="31375" cy="198175"/>
            </a:xfrm>
            <a:custGeom>
              <a:avLst/>
              <a:gdLst/>
              <a:ahLst/>
              <a:cxnLst/>
              <a:rect l="l" t="t" r="r" b="b"/>
              <a:pathLst>
                <a:path w="1255" h="7927" extrusionOk="0">
                  <a:moveTo>
                    <a:pt x="0" y="1"/>
                  </a:moveTo>
                  <a:lnTo>
                    <a:pt x="0" y="7927"/>
                  </a:lnTo>
                  <a:lnTo>
                    <a:pt x="877" y="7927"/>
                  </a:lnTo>
                  <a:cubicBezTo>
                    <a:pt x="1085" y="7927"/>
                    <a:pt x="1248" y="7758"/>
                    <a:pt x="1254" y="7556"/>
                  </a:cubicBezTo>
                  <a:lnTo>
                    <a:pt x="1254" y="377"/>
                  </a:lnTo>
                  <a:cubicBezTo>
                    <a:pt x="1254" y="169"/>
                    <a:pt x="1085" y="1"/>
                    <a:pt x="87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8"/>
            <p:cNvSpPr/>
            <p:nvPr/>
          </p:nvSpPr>
          <p:spPr>
            <a:xfrm>
              <a:off x="728125" y="1119125"/>
              <a:ext cx="38200" cy="243500"/>
            </a:xfrm>
            <a:custGeom>
              <a:avLst/>
              <a:gdLst/>
              <a:ahLst/>
              <a:cxnLst/>
              <a:rect l="l" t="t" r="r" b="b"/>
              <a:pathLst>
                <a:path w="1528" h="9740" extrusionOk="0">
                  <a:moveTo>
                    <a:pt x="462" y="1"/>
                  </a:moveTo>
                  <a:cubicBezTo>
                    <a:pt x="202" y="1"/>
                    <a:pt x="0" y="202"/>
                    <a:pt x="0" y="462"/>
                  </a:cubicBezTo>
                  <a:lnTo>
                    <a:pt x="0" y="9278"/>
                  </a:lnTo>
                  <a:cubicBezTo>
                    <a:pt x="0" y="9531"/>
                    <a:pt x="202" y="9739"/>
                    <a:pt x="462" y="9739"/>
                  </a:cubicBezTo>
                  <a:lnTo>
                    <a:pt x="1527" y="9739"/>
                  </a:lnTo>
                  <a:lnTo>
                    <a:pt x="1527" y="1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8"/>
            <p:cNvSpPr/>
            <p:nvPr/>
          </p:nvSpPr>
          <p:spPr>
            <a:xfrm>
              <a:off x="819725" y="562350"/>
              <a:ext cx="1022600" cy="1947575"/>
            </a:xfrm>
            <a:custGeom>
              <a:avLst/>
              <a:gdLst/>
              <a:ahLst/>
              <a:cxnLst/>
              <a:rect l="l" t="t" r="r" b="b"/>
              <a:pathLst>
                <a:path w="40904" h="77903" extrusionOk="0">
                  <a:moveTo>
                    <a:pt x="1846" y="1"/>
                  </a:moveTo>
                  <a:cubicBezTo>
                    <a:pt x="832" y="1"/>
                    <a:pt x="7" y="826"/>
                    <a:pt x="7" y="1846"/>
                  </a:cubicBezTo>
                  <a:lnTo>
                    <a:pt x="7" y="76064"/>
                  </a:lnTo>
                  <a:cubicBezTo>
                    <a:pt x="1" y="76311"/>
                    <a:pt x="53" y="76558"/>
                    <a:pt x="150" y="76785"/>
                  </a:cubicBezTo>
                  <a:cubicBezTo>
                    <a:pt x="442" y="77467"/>
                    <a:pt x="1105" y="77903"/>
                    <a:pt x="1846" y="77903"/>
                  </a:cubicBezTo>
                  <a:lnTo>
                    <a:pt x="39059" y="77903"/>
                  </a:lnTo>
                  <a:cubicBezTo>
                    <a:pt x="40079" y="77903"/>
                    <a:pt x="40904" y="77078"/>
                    <a:pt x="40904" y="76064"/>
                  </a:cubicBezTo>
                  <a:lnTo>
                    <a:pt x="40904" y="1846"/>
                  </a:lnTo>
                  <a:cubicBezTo>
                    <a:pt x="40904" y="826"/>
                    <a:pt x="40079" y="1"/>
                    <a:pt x="39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8"/>
            <p:cNvSpPr/>
            <p:nvPr/>
          </p:nvSpPr>
          <p:spPr>
            <a:xfrm>
              <a:off x="882100" y="869500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17"/>
                    <a:pt x="0" y="260"/>
                  </a:cubicBezTo>
                  <a:lnTo>
                    <a:pt x="0" y="1306"/>
                  </a:lnTo>
                  <a:cubicBezTo>
                    <a:pt x="0" y="1455"/>
                    <a:pt x="117" y="1572"/>
                    <a:pt x="267" y="1572"/>
                  </a:cubicBezTo>
                  <a:lnTo>
                    <a:pt x="34998" y="1572"/>
                  </a:lnTo>
                  <a:cubicBezTo>
                    <a:pt x="35141" y="1572"/>
                    <a:pt x="35258" y="1455"/>
                    <a:pt x="35258" y="1306"/>
                  </a:cubicBezTo>
                  <a:lnTo>
                    <a:pt x="35258" y="260"/>
                  </a:lnTo>
                  <a:cubicBezTo>
                    <a:pt x="35258" y="117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8"/>
            <p:cNvSpPr/>
            <p:nvPr/>
          </p:nvSpPr>
          <p:spPr>
            <a:xfrm>
              <a:off x="882100" y="952325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17"/>
                    <a:pt x="0" y="267"/>
                  </a:cubicBezTo>
                  <a:lnTo>
                    <a:pt x="0" y="1306"/>
                  </a:lnTo>
                  <a:cubicBezTo>
                    <a:pt x="0" y="1456"/>
                    <a:pt x="117" y="1573"/>
                    <a:pt x="267" y="1573"/>
                  </a:cubicBezTo>
                  <a:lnTo>
                    <a:pt x="34998" y="1573"/>
                  </a:lnTo>
                  <a:cubicBezTo>
                    <a:pt x="35141" y="1573"/>
                    <a:pt x="35258" y="1456"/>
                    <a:pt x="35258" y="1306"/>
                  </a:cubicBezTo>
                  <a:lnTo>
                    <a:pt x="35258" y="267"/>
                  </a:lnTo>
                  <a:cubicBezTo>
                    <a:pt x="35258" y="117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8"/>
            <p:cNvSpPr/>
            <p:nvPr/>
          </p:nvSpPr>
          <p:spPr>
            <a:xfrm>
              <a:off x="882100" y="1035975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24"/>
                    <a:pt x="0" y="267"/>
                  </a:cubicBezTo>
                  <a:lnTo>
                    <a:pt x="0" y="1313"/>
                  </a:lnTo>
                  <a:cubicBezTo>
                    <a:pt x="0" y="1455"/>
                    <a:pt x="117" y="1572"/>
                    <a:pt x="267" y="1572"/>
                  </a:cubicBezTo>
                  <a:lnTo>
                    <a:pt x="34998" y="1572"/>
                  </a:lnTo>
                  <a:cubicBezTo>
                    <a:pt x="35141" y="1572"/>
                    <a:pt x="35258" y="1455"/>
                    <a:pt x="35258" y="1313"/>
                  </a:cubicBezTo>
                  <a:lnTo>
                    <a:pt x="35258" y="267"/>
                  </a:lnTo>
                  <a:cubicBezTo>
                    <a:pt x="35258" y="124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58"/>
            <p:cNvSpPr/>
            <p:nvPr/>
          </p:nvSpPr>
          <p:spPr>
            <a:xfrm>
              <a:off x="882100" y="2139600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17"/>
                    <a:pt x="0" y="260"/>
                  </a:cubicBezTo>
                  <a:lnTo>
                    <a:pt x="0" y="1306"/>
                  </a:lnTo>
                  <a:cubicBezTo>
                    <a:pt x="0" y="1449"/>
                    <a:pt x="117" y="1572"/>
                    <a:pt x="267" y="1572"/>
                  </a:cubicBezTo>
                  <a:lnTo>
                    <a:pt x="34998" y="1572"/>
                  </a:lnTo>
                  <a:cubicBezTo>
                    <a:pt x="35141" y="1572"/>
                    <a:pt x="35258" y="1449"/>
                    <a:pt x="35258" y="1306"/>
                  </a:cubicBezTo>
                  <a:lnTo>
                    <a:pt x="35258" y="260"/>
                  </a:lnTo>
                  <a:cubicBezTo>
                    <a:pt x="35258" y="117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58"/>
            <p:cNvSpPr/>
            <p:nvPr/>
          </p:nvSpPr>
          <p:spPr>
            <a:xfrm>
              <a:off x="882100" y="2222750"/>
              <a:ext cx="881450" cy="39325"/>
            </a:xfrm>
            <a:custGeom>
              <a:avLst/>
              <a:gdLst/>
              <a:ahLst/>
              <a:cxnLst/>
              <a:rect l="l" t="t" r="r" b="b"/>
              <a:pathLst>
                <a:path w="35258" h="1573" extrusionOk="0">
                  <a:moveTo>
                    <a:pt x="267" y="0"/>
                  </a:moveTo>
                  <a:cubicBezTo>
                    <a:pt x="117" y="0"/>
                    <a:pt x="0" y="124"/>
                    <a:pt x="0" y="267"/>
                  </a:cubicBezTo>
                  <a:lnTo>
                    <a:pt x="0" y="1313"/>
                  </a:lnTo>
                  <a:cubicBezTo>
                    <a:pt x="0" y="1456"/>
                    <a:pt x="117" y="1573"/>
                    <a:pt x="267" y="1573"/>
                  </a:cubicBezTo>
                  <a:lnTo>
                    <a:pt x="34998" y="1573"/>
                  </a:lnTo>
                  <a:cubicBezTo>
                    <a:pt x="35141" y="1573"/>
                    <a:pt x="35258" y="1456"/>
                    <a:pt x="35258" y="1313"/>
                  </a:cubicBezTo>
                  <a:lnTo>
                    <a:pt x="35258" y="267"/>
                  </a:lnTo>
                  <a:cubicBezTo>
                    <a:pt x="35258" y="124"/>
                    <a:pt x="35141" y="0"/>
                    <a:pt x="34998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58"/>
            <p:cNvSpPr/>
            <p:nvPr/>
          </p:nvSpPr>
          <p:spPr>
            <a:xfrm>
              <a:off x="1000825" y="754975"/>
              <a:ext cx="36575" cy="46500"/>
            </a:xfrm>
            <a:custGeom>
              <a:avLst/>
              <a:gdLst/>
              <a:ahLst/>
              <a:cxnLst/>
              <a:rect l="l" t="t" r="r" b="b"/>
              <a:pathLst>
                <a:path w="1463" h="1860" extrusionOk="0">
                  <a:moveTo>
                    <a:pt x="0" y="1"/>
                  </a:moveTo>
                  <a:lnTo>
                    <a:pt x="0" y="1859"/>
                  </a:lnTo>
                  <a:lnTo>
                    <a:pt x="1462" y="1859"/>
                  </a:lnTo>
                  <a:lnTo>
                    <a:pt x="1462" y="1372"/>
                  </a:lnTo>
                  <a:lnTo>
                    <a:pt x="624" y="1372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58"/>
            <p:cNvSpPr/>
            <p:nvPr/>
          </p:nvSpPr>
          <p:spPr>
            <a:xfrm>
              <a:off x="1041750" y="754975"/>
              <a:ext cx="15625" cy="46500"/>
            </a:xfrm>
            <a:custGeom>
              <a:avLst/>
              <a:gdLst/>
              <a:ahLst/>
              <a:cxnLst/>
              <a:rect l="l" t="t" r="r" b="b"/>
              <a:pathLst>
                <a:path w="625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624" y="1859"/>
                  </a:lnTo>
                  <a:lnTo>
                    <a:pt x="624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58"/>
            <p:cNvSpPr/>
            <p:nvPr/>
          </p:nvSpPr>
          <p:spPr>
            <a:xfrm>
              <a:off x="1059775" y="754975"/>
              <a:ext cx="54775" cy="46500"/>
            </a:xfrm>
            <a:custGeom>
              <a:avLst/>
              <a:gdLst/>
              <a:ahLst/>
              <a:cxnLst/>
              <a:rect l="l" t="t" r="r" b="b"/>
              <a:pathLst>
                <a:path w="2191" h="1860" extrusionOk="0">
                  <a:moveTo>
                    <a:pt x="1" y="1"/>
                  </a:moveTo>
                  <a:lnTo>
                    <a:pt x="787" y="1859"/>
                  </a:lnTo>
                  <a:lnTo>
                    <a:pt x="1404" y="1859"/>
                  </a:lnTo>
                  <a:lnTo>
                    <a:pt x="2190" y="1"/>
                  </a:lnTo>
                  <a:lnTo>
                    <a:pt x="1573" y="1"/>
                  </a:lnTo>
                  <a:lnTo>
                    <a:pt x="1118" y="1086"/>
                  </a:lnTo>
                  <a:lnTo>
                    <a:pt x="676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58"/>
            <p:cNvSpPr/>
            <p:nvPr/>
          </p:nvSpPr>
          <p:spPr>
            <a:xfrm>
              <a:off x="1116150" y="754975"/>
              <a:ext cx="38500" cy="46500"/>
            </a:xfrm>
            <a:custGeom>
              <a:avLst/>
              <a:gdLst/>
              <a:ahLst/>
              <a:cxnLst/>
              <a:rect l="l" t="t" r="r" b="b"/>
              <a:pathLst>
                <a:path w="1540" h="1860" extrusionOk="0">
                  <a:moveTo>
                    <a:pt x="0" y="1"/>
                  </a:moveTo>
                  <a:lnTo>
                    <a:pt x="0" y="1859"/>
                  </a:lnTo>
                  <a:lnTo>
                    <a:pt x="1540" y="1859"/>
                  </a:lnTo>
                  <a:lnTo>
                    <a:pt x="1540" y="1385"/>
                  </a:lnTo>
                  <a:lnTo>
                    <a:pt x="611" y="1385"/>
                  </a:lnTo>
                  <a:lnTo>
                    <a:pt x="611" y="1144"/>
                  </a:lnTo>
                  <a:lnTo>
                    <a:pt x="1397" y="1144"/>
                  </a:lnTo>
                  <a:lnTo>
                    <a:pt x="1397" y="690"/>
                  </a:lnTo>
                  <a:lnTo>
                    <a:pt x="611" y="690"/>
                  </a:lnTo>
                  <a:lnTo>
                    <a:pt x="611" y="475"/>
                  </a:lnTo>
                  <a:lnTo>
                    <a:pt x="1507" y="475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58"/>
            <p:cNvSpPr/>
            <p:nvPr/>
          </p:nvSpPr>
          <p:spPr>
            <a:xfrm>
              <a:off x="896225" y="753050"/>
              <a:ext cx="77175" cy="51175"/>
            </a:xfrm>
            <a:custGeom>
              <a:avLst/>
              <a:gdLst/>
              <a:ahLst/>
              <a:cxnLst/>
              <a:rect l="l" t="t" r="r" b="b"/>
              <a:pathLst>
                <a:path w="3087" h="2047" extrusionOk="0">
                  <a:moveTo>
                    <a:pt x="1163" y="429"/>
                  </a:moveTo>
                  <a:lnTo>
                    <a:pt x="1677" y="728"/>
                  </a:lnTo>
                  <a:lnTo>
                    <a:pt x="1813" y="812"/>
                  </a:lnTo>
                  <a:lnTo>
                    <a:pt x="2190" y="1026"/>
                  </a:lnTo>
                  <a:lnTo>
                    <a:pt x="1677" y="1319"/>
                  </a:lnTo>
                  <a:lnTo>
                    <a:pt x="1163" y="1618"/>
                  </a:lnTo>
                  <a:lnTo>
                    <a:pt x="1163" y="429"/>
                  </a:lnTo>
                  <a:close/>
                  <a:moveTo>
                    <a:pt x="663" y="0"/>
                  </a:moveTo>
                  <a:cubicBezTo>
                    <a:pt x="299" y="0"/>
                    <a:pt x="7" y="292"/>
                    <a:pt x="7" y="656"/>
                  </a:cubicBezTo>
                  <a:lnTo>
                    <a:pt x="7" y="1390"/>
                  </a:lnTo>
                  <a:cubicBezTo>
                    <a:pt x="1" y="1754"/>
                    <a:pt x="299" y="2046"/>
                    <a:pt x="663" y="2046"/>
                  </a:cubicBezTo>
                  <a:lnTo>
                    <a:pt x="2430" y="2046"/>
                  </a:lnTo>
                  <a:cubicBezTo>
                    <a:pt x="2794" y="2046"/>
                    <a:pt x="3086" y="1754"/>
                    <a:pt x="3086" y="1390"/>
                  </a:cubicBezTo>
                  <a:lnTo>
                    <a:pt x="3086" y="656"/>
                  </a:lnTo>
                  <a:cubicBezTo>
                    <a:pt x="3086" y="461"/>
                    <a:pt x="2996" y="273"/>
                    <a:pt x="2840" y="143"/>
                  </a:cubicBezTo>
                  <a:cubicBezTo>
                    <a:pt x="2723" y="52"/>
                    <a:pt x="2580" y="0"/>
                    <a:pt x="24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58"/>
            <p:cNvSpPr/>
            <p:nvPr/>
          </p:nvSpPr>
          <p:spPr>
            <a:xfrm>
              <a:off x="925300" y="763750"/>
              <a:ext cx="25675" cy="29750"/>
            </a:xfrm>
            <a:custGeom>
              <a:avLst/>
              <a:gdLst/>
              <a:ahLst/>
              <a:cxnLst/>
              <a:rect l="l" t="t" r="r" b="b"/>
              <a:pathLst>
                <a:path w="1027" h="1190" extrusionOk="0">
                  <a:moveTo>
                    <a:pt x="0" y="1"/>
                  </a:moveTo>
                  <a:lnTo>
                    <a:pt x="0" y="598"/>
                  </a:lnTo>
                  <a:lnTo>
                    <a:pt x="0" y="800"/>
                  </a:lnTo>
                  <a:lnTo>
                    <a:pt x="0" y="1190"/>
                  </a:lnTo>
                  <a:lnTo>
                    <a:pt x="514" y="891"/>
                  </a:lnTo>
                  <a:lnTo>
                    <a:pt x="1027" y="598"/>
                  </a:lnTo>
                  <a:lnTo>
                    <a:pt x="650" y="378"/>
                  </a:lnTo>
                  <a:lnTo>
                    <a:pt x="514" y="3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58"/>
            <p:cNvSpPr/>
            <p:nvPr/>
          </p:nvSpPr>
          <p:spPr>
            <a:xfrm>
              <a:off x="1594450" y="754975"/>
              <a:ext cx="23750" cy="46500"/>
            </a:xfrm>
            <a:custGeom>
              <a:avLst/>
              <a:gdLst/>
              <a:ahLst/>
              <a:cxnLst/>
              <a:rect l="l" t="t" r="r" b="b"/>
              <a:pathLst>
                <a:path w="950" h="1860" extrusionOk="0">
                  <a:moveTo>
                    <a:pt x="949" y="1"/>
                  </a:moveTo>
                  <a:lnTo>
                    <a:pt x="1" y="7"/>
                  </a:lnTo>
                  <a:lnTo>
                    <a:pt x="1" y="475"/>
                  </a:lnTo>
                  <a:lnTo>
                    <a:pt x="319" y="475"/>
                  </a:lnTo>
                  <a:lnTo>
                    <a:pt x="319" y="1859"/>
                  </a:lnTo>
                  <a:lnTo>
                    <a:pt x="949" y="1859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58"/>
            <p:cNvSpPr/>
            <p:nvPr/>
          </p:nvSpPr>
          <p:spPr>
            <a:xfrm>
              <a:off x="1623200" y="785000"/>
              <a:ext cx="17575" cy="27025"/>
            </a:xfrm>
            <a:custGeom>
              <a:avLst/>
              <a:gdLst/>
              <a:ahLst/>
              <a:cxnLst/>
              <a:rect l="l" t="t" r="r" b="b"/>
              <a:pathLst>
                <a:path w="703" h="1081" extrusionOk="0">
                  <a:moveTo>
                    <a:pt x="355" y="0"/>
                  </a:moveTo>
                  <a:cubicBezTo>
                    <a:pt x="265" y="0"/>
                    <a:pt x="176" y="31"/>
                    <a:pt x="105" y="93"/>
                  </a:cubicBezTo>
                  <a:cubicBezTo>
                    <a:pt x="40" y="158"/>
                    <a:pt x="1" y="242"/>
                    <a:pt x="7" y="333"/>
                  </a:cubicBezTo>
                  <a:cubicBezTo>
                    <a:pt x="1" y="398"/>
                    <a:pt x="20" y="463"/>
                    <a:pt x="46" y="515"/>
                  </a:cubicBezTo>
                  <a:cubicBezTo>
                    <a:pt x="79" y="567"/>
                    <a:pt x="124" y="606"/>
                    <a:pt x="176" y="632"/>
                  </a:cubicBezTo>
                  <a:lnTo>
                    <a:pt x="46" y="1080"/>
                  </a:lnTo>
                  <a:lnTo>
                    <a:pt x="416" y="1080"/>
                  </a:lnTo>
                  <a:lnTo>
                    <a:pt x="605" y="684"/>
                  </a:lnTo>
                  <a:cubicBezTo>
                    <a:pt x="637" y="613"/>
                    <a:pt x="663" y="548"/>
                    <a:pt x="683" y="476"/>
                  </a:cubicBezTo>
                  <a:cubicBezTo>
                    <a:pt x="696" y="431"/>
                    <a:pt x="702" y="385"/>
                    <a:pt x="702" y="333"/>
                  </a:cubicBezTo>
                  <a:cubicBezTo>
                    <a:pt x="702" y="242"/>
                    <a:pt x="670" y="158"/>
                    <a:pt x="605" y="93"/>
                  </a:cubicBezTo>
                  <a:cubicBezTo>
                    <a:pt x="533" y="31"/>
                    <a:pt x="444" y="0"/>
                    <a:pt x="355" y="0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8"/>
            <p:cNvSpPr/>
            <p:nvPr/>
          </p:nvSpPr>
          <p:spPr>
            <a:xfrm>
              <a:off x="1642375" y="754975"/>
              <a:ext cx="39650" cy="47650"/>
            </a:xfrm>
            <a:custGeom>
              <a:avLst/>
              <a:gdLst/>
              <a:ahLst/>
              <a:cxnLst/>
              <a:rect l="l" t="t" r="r" b="b"/>
              <a:pathLst>
                <a:path w="1586" h="1906" extrusionOk="0">
                  <a:moveTo>
                    <a:pt x="228" y="1"/>
                  </a:moveTo>
                  <a:lnTo>
                    <a:pt x="130" y="1125"/>
                  </a:lnTo>
                  <a:lnTo>
                    <a:pt x="669" y="1125"/>
                  </a:lnTo>
                  <a:cubicBezTo>
                    <a:pt x="747" y="1125"/>
                    <a:pt x="819" y="1131"/>
                    <a:pt x="890" y="1164"/>
                  </a:cubicBezTo>
                  <a:cubicBezTo>
                    <a:pt x="929" y="1177"/>
                    <a:pt x="955" y="1216"/>
                    <a:pt x="949" y="1261"/>
                  </a:cubicBezTo>
                  <a:cubicBezTo>
                    <a:pt x="949" y="1307"/>
                    <a:pt x="923" y="1346"/>
                    <a:pt x="884" y="1365"/>
                  </a:cubicBezTo>
                  <a:cubicBezTo>
                    <a:pt x="841" y="1392"/>
                    <a:pt x="788" y="1406"/>
                    <a:pt x="738" y="1406"/>
                  </a:cubicBezTo>
                  <a:cubicBezTo>
                    <a:pt x="728" y="1406"/>
                    <a:pt x="718" y="1405"/>
                    <a:pt x="708" y="1404"/>
                  </a:cubicBezTo>
                  <a:cubicBezTo>
                    <a:pt x="624" y="1404"/>
                    <a:pt x="540" y="1391"/>
                    <a:pt x="455" y="1372"/>
                  </a:cubicBezTo>
                  <a:cubicBezTo>
                    <a:pt x="371" y="1346"/>
                    <a:pt x="293" y="1313"/>
                    <a:pt x="215" y="1274"/>
                  </a:cubicBezTo>
                  <a:lnTo>
                    <a:pt x="0" y="1736"/>
                  </a:lnTo>
                  <a:cubicBezTo>
                    <a:pt x="111" y="1794"/>
                    <a:pt x="221" y="1833"/>
                    <a:pt x="345" y="1859"/>
                  </a:cubicBezTo>
                  <a:cubicBezTo>
                    <a:pt x="468" y="1892"/>
                    <a:pt x="604" y="1905"/>
                    <a:pt x="734" y="1905"/>
                  </a:cubicBezTo>
                  <a:cubicBezTo>
                    <a:pt x="748" y="1905"/>
                    <a:pt x="762" y="1905"/>
                    <a:pt x="775" y="1905"/>
                  </a:cubicBezTo>
                  <a:cubicBezTo>
                    <a:pt x="924" y="1905"/>
                    <a:pt x="1072" y="1873"/>
                    <a:pt x="1209" y="1814"/>
                  </a:cubicBezTo>
                  <a:cubicBezTo>
                    <a:pt x="1326" y="1762"/>
                    <a:pt x="1423" y="1677"/>
                    <a:pt x="1495" y="1573"/>
                  </a:cubicBezTo>
                  <a:cubicBezTo>
                    <a:pt x="1553" y="1476"/>
                    <a:pt x="1585" y="1365"/>
                    <a:pt x="1585" y="1248"/>
                  </a:cubicBezTo>
                  <a:cubicBezTo>
                    <a:pt x="1585" y="1086"/>
                    <a:pt x="1521" y="930"/>
                    <a:pt x="1397" y="820"/>
                  </a:cubicBezTo>
                  <a:cubicBezTo>
                    <a:pt x="1274" y="709"/>
                    <a:pt x="1085" y="657"/>
                    <a:pt x="819" y="657"/>
                  </a:cubicBezTo>
                  <a:lnTo>
                    <a:pt x="728" y="657"/>
                  </a:lnTo>
                  <a:lnTo>
                    <a:pt x="741" y="475"/>
                  </a:lnTo>
                  <a:lnTo>
                    <a:pt x="1456" y="475"/>
                  </a:lnTo>
                  <a:lnTo>
                    <a:pt x="1456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58"/>
            <p:cNvSpPr/>
            <p:nvPr/>
          </p:nvSpPr>
          <p:spPr>
            <a:xfrm>
              <a:off x="1684750" y="753925"/>
              <a:ext cx="41775" cy="48550"/>
            </a:xfrm>
            <a:custGeom>
              <a:avLst/>
              <a:gdLst/>
              <a:ahLst/>
              <a:cxnLst/>
              <a:rect l="l" t="t" r="r" b="b"/>
              <a:pathLst>
                <a:path w="1671" h="1942" extrusionOk="0">
                  <a:moveTo>
                    <a:pt x="836" y="421"/>
                  </a:moveTo>
                  <a:cubicBezTo>
                    <a:pt x="875" y="421"/>
                    <a:pt x="914" y="436"/>
                    <a:pt x="943" y="465"/>
                  </a:cubicBezTo>
                  <a:cubicBezTo>
                    <a:pt x="995" y="530"/>
                    <a:pt x="995" y="628"/>
                    <a:pt x="943" y="699"/>
                  </a:cubicBezTo>
                  <a:cubicBezTo>
                    <a:pt x="914" y="728"/>
                    <a:pt x="875" y="743"/>
                    <a:pt x="836" y="743"/>
                  </a:cubicBezTo>
                  <a:cubicBezTo>
                    <a:pt x="797" y="743"/>
                    <a:pt x="758" y="728"/>
                    <a:pt x="729" y="699"/>
                  </a:cubicBezTo>
                  <a:cubicBezTo>
                    <a:pt x="670" y="628"/>
                    <a:pt x="670" y="530"/>
                    <a:pt x="729" y="465"/>
                  </a:cubicBezTo>
                  <a:cubicBezTo>
                    <a:pt x="758" y="436"/>
                    <a:pt x="797" y="421"/>
                    <a:pt x="836" y="421"/>
                  </a:cubicBezTo>
                  <a:close/>
                  <a:moveTo>
                    <a:pt x="836" y="1133"/>
                  </a:moveTo>
                  <a:cubicBezTo>
                    <a:pt x="888" y="1133"/>
                    <a:pt x="940" y="1151"/>
                    <a:pt x="982" y="1186"/>
                  </a:cubicBezTo>
                  <a:cubicBezTo>
                    <a:pt x="1060" y="1264"/>
                    <a:pt x="1060" y="1388"/>
                    <a:pt x="982" y="1466"/>
                  </a:cubicBezTo>
                  <a:cubicBezTo>
                    <a:pt x="940" y="1501"/>
                    <a:pt x="888" y="1519"/>
                    <a:pt x="836" y="1519"/>
                  </a:cubicBezTo>
                  <a:cubicBezTo>
                    <a:pt x="784" y="1519"/>
                    <a:pt x="732" y="1501"/>
                    <a:pt x="690" y="1466"/>
                  </a:cubicBezTo>
                  <a:cubicBezTo>
                    <a:pt x="612" y="1388"/>
                    <a:pt x="612" y="1264"/>
                    <a:pt x="690" y="1186"/>
                  </a:cubicBezTo>
                  <a:cubicBezTo>
                    <a:pt x="732" y="1151"/>
                    <a:pt x="784" y="1133"/>
                    <a:pt x="836" y="1133"/>
                  </a:cubicBezTo>
                  <a:close/>
                  <a:moveTo>
                    <a:pt x="836" y="1"/>
                  </a:moveTo>
                  <a:cubicBezTo>
                    <a:pt x="701" y="1"/>
                    <a:pt x="566" y="23"/>
                    <a:pt x="436" y="69"/>
                  </a:cubicBezTo>
                  <a:cubicBezTo>
                    <a:pt x="332" y="108"/>
                    <a:pt x="235" y="173"/>
                    <a:pt x="163" y="264"/>
                  </a:cubicBezTo>
                  <a:cubicBezTo>
                    <a:pt x="98" y="348"/>
                    <a:pt x="66" y="452"/>
                    <a:pt x="66" y="556"/>
                  </a:cubicBezTo>
                  <a:cubicBezTo>
                    <a:pt x="66" y="699"/>
                    <a:pt x="137" y="836"/>
                    <a:pt x="248" y="920"/>
                  </a:cubicBezTo>
                  <a:cubicBezTo>
                    <a:pt x="176" y="966"/>
                    <a:pt x="111" y="1030"/>
                    <a:pt x="66" y="1102"/>
                  </a:cubicBezTo>
                  <a:cubicBezTo>
                    <a:pt x="20" y="1173"/>
                    <a:pt x="1" y="1258"/>
                    <a:pt x="1" y="1349"/>
                  </a:cubicBezTo>
                  <a:cubicBezTo>
                    <a:pt x="1" y="1459"/>
                    <a:pt x="40" y="1570"/>
                    <a:pt x="105" y="1661"/>
                  </a:cubicBezTo>
                  <a:cubicBezTo>
                    <a:pt x="183" y="1758"/>
                    <a:pt x="287" y="1830"/>
                    <a:pt x="397" y="1869"/>
                  </a:cubicBezTo>
                  <a:cubicBezTo>
                    <a:pt x="540" y="1917"/>
                    <a:pt x="688" y="1942"/>
                    <a:pt x="835" y="1942"/>
                  </a:cubicBezTo>
                  <a:cubicBezTo>
                    <a:pt x="982" y="1942"/>
                    <a:pt x="1128" y="1917"/>
                    <a:pt x="1268" y="1869"/>
                  </a:cubicBezTo>
                  <a:cubicBezTo>
                    <a:pt x="1385" y="1830"/>
                    <a:pt x="1489" y="1758"/>
                    <a:pt x="1560" y="1661"/>
                  </a:cubicBezTo>
                  <a:cubicBezTo>
                    <a:pt x="1632" y="1570"/>
                    <a:pt x="1671" y="1459"/>
                    <a:pt x="1671" y="1349"/>
                  </a:cubicBezTo>
                  <a:cubicBezTo>
                    <a:pt x="1671" y="1258"/>
                    <a:pt x="1645" y="1173"/>
                    <a:pt x="1606" y="1102"/>
                  </a:cubicBezTo>
                  <a:cubicBezTo>
                    <a:pt x="1554" y="1030"/>
                    <a:pt x="1495" y="966"/>
                    <a:pt x="1417" y="920"/>
                  </a:cubicBezTo>
                  <a:cubicBezTo>
                    <a:pt x="1534" y="836"/>
                    <a:pt x="1606" y="699"/>
                    <a:pt x="1599" y="556"/>
                  </a:cubicBezTo>
                  <a:cubicBezTo>
                    <a:pt x="1606" y="452"/>
                    <a:pt x="1567" y="348"/>
                    <a:pt x="1508" y="264"/>
                  </a:cubicBezTo>
                  <a:cubicBezTo>
                    <a:pt x="1437" y="173"/>
                    <a:pt x="1339" y="108"/>
                    <a:pt x="1235" y="69"/>
                  </a:cubicBezTo>
                  <a:cubicBezTo>
                    <a:pt x="1105" y="23"/>
                    <a:pt x="971" y="1"/>
                    <a:pt x="836" y="1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58"/>
            <p:cNvSpPr/>
            <p:nvPr/>
          </p:nvSpPr>
          <p:spPr>
            <a:xfrm>
              <a:off x="1727650" y="754975"/>
              <a:ext cx="39650" cy="47475"/>
            </a:xfrm>
            <a:custGeom>
              <a:avLst/>
              <a:gdLst/>
              <a:ahLst/>
              <a:cxnLst/>
              <a:rect l="l" t="t" r="r" b="b"/>
              <a:pathLst>
                <a:path w="1586" h="1899" extrusionOk="0">
                  <a:moveTo>
                    <a:pt x="98" y="1"/>
                  </a:moveTo>
                  <a:lnTo>
                    <a:pt x="98" y="475"/>
                  </a:lnTo>
                  <a:lnTo>
                    <a:pt x="760" y="475"/>
                  </a:lnTo>
                  <a:lnTo>
                    <a:pt x="487" y="755"/>
                  </a:lnTo>
                  <a:lnTo>
                    <a:pt x="487" y="1138"/>
                  </a:lnTo>
                  <a:lnTo>
                    <a:pt x="734" y="1138"/>
                  </a:lnTo>
                  <a:cubicBezTo>
                    <a:pt x="877" y="1138"/>
                    <a:pt x="955" y="1183"/>
                    <a:pt x="955" y="1261"/>
                  </a:cubicBezTo>
                  <a:cubicBezTo>
                    <a:pt x="955" y="1307"/>
                    <a:pt x="929" y="1352"/>
                    <a:pt x="884" y="1372"/>
                  </a:cubicBezTo>
                  <a:cubicBezTo>
                    <a:pt x="832" y="1398"/>
                    <a:pt x="773" y="1411"/>
                    <a:pt x="715" y="1411"/>
                  </a:cubicBezTo>
                  <a:cubicBezTo>
                    <a:pt x="624" y="1404"/>
                    <a:pt x="539" y="1398"/>
                    <a:pt x="461" y="1372"/>
                  </a:cubicBezTo>
                  <a:cubicBezTo>
                    <a:pt x="370" y="1352"/>
                    <a:pt x="292" y="1313"/>
                    <a:pt x="214" y="1274"/>
                  </a:cubicBezTo>
                  <a:lnTo>
                    <a:pt x="0" y="1736"/>
                  </a:lnTo>
                  <a:cubicBezTo>
                    <a:pt x="111" y="1794"/>
                    <a:pt x="227" y="1833"/>
                    <a:pt x="344" y="1859"/>
                  </a:cubicBezTo>
                  <a:cubicBezTo>
                    <a:pt x="474" y="1885"/>
                    <a:pt x="604" y="1898"/>
                    <a:pt x="734" y="1898"/>
                  </a:cubicBezTo>
                  <a:cubicBezTo>
                    <a:pt x="748" y="1899"/>
                    <a:pt x="762" y="1899"/>
                    <a:pt x="775" y="1899"/>
                  </a:cubicBezTo>
                  <a:cubicBezTo>
                    <a:pt x="924" y="1899"/>
                    <a:pt x="1072" y="1867"/>
                    <a:pt x="1208" y="1814"/>
                  </a:cubicBezTo>
                  <a:cubicBezTo>
                    <a:pt x="1325" y="1762"/>
                    <a:pt x="1423" y="1677"/>
                    <a:pt x="1494" y="1573"/>
                  </a:cubicBezTo>
                  <a:cubicBezTo>
                    <a:pt x="1553" y="1482"/>
                    <a:pt x="1585" y="1372"/>
                    <a:pt x="1585" y="1261"/>
                  </a:cubicBezTo>
                  <a:cubicBezTo>
                    <a:pt x="1585" y="1144"/>
                    <a:pt x="1546" y="1021"/>
                    <a:pt x="1468" y="930"/>
                  </a:cubicBezTo>
                  <a:cubicBezTo>
                    <a:pt x="1384" y="833"/>
                    <a:pt x="1267" y="761"/>
                    <a:pt x="1137" y="735"/>
                  </a:cubicBezTo>
                  <a:lnTo>
                    <a:pt x="1481" y="384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8"/>
            <p:cNvSpPr/>
            <p:nvPr/>
          </p:nvSpPr>
          <p:spPr>
            <a:xfrm>
              <a:off x="1538425" y="751100"/>
              <a:ext cx="33150" cy="28400"/>
            </a:xfrm>
            <a:custGeom>
              <a:avLst/>
              <a:gdLst/>
              <a:ahLst/>
              <a:cxnLst/>
              <a:rect l="l" t="t" r="r" b="b"/>
              <a:pathLst>
                <a:path w="1326" h="1136" extrusionOk="0">
                  <a:moveTo>
                    <a:pt x="761" y="0"/>
                  </a:moveTo>
                  <a:cubicBezTo>
                    <a:pt x="254" y="0"/>
                    <a:pt x="0" y="611"/>
                    <a:pt x="358" y="968"/>
                  </a:cubicBezTo>
                  <a:cubicBezTo>
                    <a:pt x="473" y="1084"/>
                    <a:pt x="615" y="1135"/>
                    <a:pt x="754" y="1135"/>
                  </a:cubicBezTo>
                  <a:cubicBezTo>
                    <a:pt x="1046" y="1135"/>
                    <a:pt x="1326" y="908"/>
                    <a:pt x="1326" y="565"/>
                  </a:cubicBezTo>
                  <a:cubicBezTo>
                    <a:pt x="1326" y="253"/>
                    <a:pt x="1072" y="0"/>
                    <a:pt x="7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8"/>
            <p:cNvSpPr/>
            <p:nvPr/>
          </p:nvSpPr>
          <p:spPr>
            <a:xfrm>
              <a:off x="1530625" y="784375"/>
              <a:ext cx="53450" cy="17100"/>
            </a:xfrm>
            <a:custGeom>
              <a:avLst/>
              <a:gdLst/>
              <a:ahLst/>
              <a:cxnLst/>
              <a:rect l="l" t="t" r="r" b="b"/>
              <a:pathLst>
                <a:path w="2138" h="684" extrusionOk="0">
                  <a:moveTo>
                    <a:pt x="1021" y="0"/>
                  </a:moveTo>
                  <a:cubicBezTo>
                    <a:pt x="573" y="0"/>
                    <a:pt x="172" y="270"/>
                    <a:pt x="1" y="683"/>
                  </a:cubicBezTo>
                  <a:lnTo>
                    <a:pt x="2138" y="683"/>
                  </a:lnTo>
                  <a:cubicBezTo>
                    <a:pt x="1960" y="270"/>
                    <a:pt x="1559" y="0"/>
                    <a:pt x="1117" y="0"/>
                  </a:cubicBezTo>
                  <a:cubicBezTo>
                    <a:pt x="1106" y="0"/>
                    <a:pt x="1096" y="1"/>
                    <a:pt x="1086" y="1"/>
                  </a:cubicBezTo>
                  <a:lnTo>
                    <a:pt x="1053" y="1"/>
                  </a:lnTo>
                  <a:cubicBezTo>
                    <a:pt x="1043" y="1"/>
                    <a:pt x="1032" y="0"/>
                    <a:pt x="10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8"/>
            <p:cNvSpPr/>
            <p:nvPr/>
          </p:nvSpPr>
          <p:spPr>
            <a:xfrm>
              <a:off x="818425" y="563175"/>
              <a:ext cx="1022600" cy="132550"/>
            </a:xfrm>
            <a:custGeom>
              <a:avLst/>
              <a:gdLst/>
              <a:ahLst/>
              <a:cxnLst/>
              <a:rect l="l" t="t" r="r" b="b"/>
              <a:pathLst>
                <a:path w="40904" h="5302" extrusionOk="0">
                  <a:moveTo>
                    <a:pt x="1846" y="0"/>
                  </a:moveTo>
                  <a:cubicBezTo>
                    <a:pt x="826" y="7"/>
                    <a:pt x="1" y="825"/>
                    <a:pt x="1" y="1845"/>
                  </a:cubicBezTo>
                  <a:lnTo>
                    <a:pt x="1" y="5302"/>
                  </a:lnTo>
                  <a:lnTo>
                    <a:pt x="40904" y="5302"/>
                  </a:lnTo>
                  <a:lnTo>
                    <a:pt x="40904" y="1845"/>
                  </a:lnTo>
                  <a:cubicBezTo>
                    <a:pt x="40904" y="825"/>
                    <a:pt x="40079" y="0"/>
                    <a:pt x="39059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8"/>
            <p:cNvSpPr/>
            <p:nvPr/>
          </p:nvSpPr>
          <p:spPr>
            <a:xfrm>
              <a:off x="882100" y="1146250"/>
              <a:ext cx="881450" cy="947250"/>
            </a:xfrm>
            <a:custGeom>
              <a:avLst/>
              <a:gdLst/>
              <a:ahLst/>
              <a:cxnLst/>
              <a:rect l="l" t="t" r="r" b="b"/>
              <a:pathLst>
                <a:path w="35258" h="37890" extrusionOk="0">
                  <a:moveTo>
                    <a:pt x="1339" y="0"/>
                  </a:moveTo>
                  <a:cubicBezTo>
                    <a:pt x="598" y="0"/>
                    <a:pt x="0" y="598"/>
                    <a:pt x="0" y="1332"/>
                  </a:cubicBezTo>
                  <a:lnTo>
                    <a:pt x="0" y="36551"/>
                  </a:lnTo>
                  <a:cubicBezTo>
                    <a:pt x="0" y="37291"/>
                    <a:pt x="598" y="37889"/>
                    <a:pt x="1339" y="37889"/>
                  </a:cubicBezTo>
                  <a:lnTo>
                    <a:pt x="33926" y="37889"/>
                  </a:lnTo>
                  <a:cubicBezTo>
                    <a:pt x="34667" y="37889"/>
                    <a:pt x="35258" y="37291"/>
                    <a:pt x="35258" y="36551"/>
                  </a:cubicBezTo>
                  <a:lnTo>
                    <a:pt x="35258" y="1332"/>
                  </a:lnTo>
                  <a:cubicBezTo>
                    <a:pt x="35258" y="598"/>
                    <a:pt x="34667" y="0"/>
                    <a:pt x="33926" y="0"/>
                  </a:cubicBez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8"/>
            <p:cNvSpPr/>
            <p:nvPr/>
          </p:nvSpPr>
          <p:spPr>
            <a:xfrm>
              <a:off x="1069050" y="561875"/>
              <a:ext cx="521050" cy="65325"/>
            </a:xfrm>
            <a:custGeom>
              <a:avLst/>
              <a:gdLst/>
              <a:ahLst/>
              <a:cxnLst/>
              <a:rect l="l" t="t" r="r" b="b"/>
              <a:pathLst>
                <a:path w="20842" h="2613" extrusionOk="0">
                  <a:moveTo>
                    <a:pt x="0" y="0"/>
                  </a:moveTo>
                  <a:lnTo>
                    <a:pt x="1020" y="1020"/>
                  </a:lnTo>
                  <a:cubicBezTo>
                    <a:pt x="2040" y="2040"/>
                    <a:pt x="3417" y="2612"/>
                    <a:pt x="4860" y="2612"/>
                  </a:cubicBezTo>
                  <a:lnTo>
                    <a:pt x="15988" y="2612"/>
                  </a:lnTo>
                  <a:cubicBezTo>
                    <a:pt x="17431" y="2612"/>
                    <a:pt x="18814" y="2040"/>
                    <a:pt x="19834" y="1020"/>
                  </a:cubicBezTo>
                  <a:lnTo>
                    <a:pt x="20841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8"/>
            <p:cNvSpPr/>
            <p:nvPr/>
          </p:nvSpPr>
          <p:spPr>
            <a:xfrm>
              <a:off x="1147800" y="576975"/>
              <a:ext cx="377175" cy="17575"/>
            </a:xfrm>
            <a:custGeom>
              <a:avLst/>
              <a:gdLst/>
              <a:ahLst/>
              <a:cxnLst/>
              <a:rect l="l" t="t" r="r" b="b"/>
              <a:pathLst>
                <a:path w="15087" h="703" extrusionOk="0">
                  <a:moveTo>
                    <a:pt x="124" y="1"/>
                  </a:moveTo>
                  <a:cubicBezTo>
                    <a:pt x="59" y="1"/>
                    <a:pt x="1" y="53"/>
                    <a:pt x="1" y="118"/>
                  </a:cubicBezTo>
                  <a:lnTo>
                    <a:pt x="1" y="585"/>
                  </a:lnTo>
                  <a:cubicBezTo>
                    <a:pt x="1" y="650"/>
                    <a:pt x="59" y="702"/>
                    <a:pt x="124" y="702"/>
                  </a:cubicBezTo>
                  <a:lnTo>
                    <a:pt x="14963" y="702"/>
                  </a:lnTo>
                  <a:cubicBezTo>
                    <a:pt x="15034" y="702"/>
                    <a:pt x="15086" y="650"/>
                    <a:pt x="15086" y="585"/>
                  </a:cubicBezTo>
                  <a:lnTo>
                    <a:pt x="15086" y="118"/>
                  </a:lnTo>
                  <a:cubicBezTo>
                    <a:pt x="15086" y="53"/>
                    <a:pt x="15034" y="1"/>
                    <a:pt x="14963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8"/>
            <p:cNvSpPr/>
            <p:nvPr/>
          </p:nvSpPr>
          <p:spPr>
            <a:xfrm>
              <a:off x="796675" y="2321175"/>
              <a:ext cx="1054600" cy="200600"/>
            </a:xfrm>
            <a:custGeom>
              <a:avLst/>
              <a:gdLst/>
              <a:ahLst/>
              <a:cxnLst/>
              <a:rect l="l" t="t" r="r" b="b"/>
              <a:pathLst>
                <a:path w="42184" h="8024" extrusionOk="0">
                  <a:moveTo>
                    <a:pt x="0" y="0"/>
                  </a:moveTo>
                  <a:lnTo>
                    <a:pt x="0" y="8024"/>
                  </a:lnTo>
                  <a:lnTo>
                    <a:pt x="42183" y="8024"/>
                  </a:lnTo>
                  <a:lnTo>
                    <a:pt x="42183" y="0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58"/>
            <p:cNvSpPr/>
            <p:nvPr/>
          </p:nvSpPr>
          <p:spPr>
            <a:xfrm>
              <a:off x="1249975" y="2349925"/>
              <a:ext cx="147975" cy="147975"/>
            </a:xfrm>
            <a:custGeom>
              <a:avLst/>
              <a:gdLst/>
              <a:ahLst/>
              <a:cxnLst/>
              <a:rect l="l" t="t" r="r" b="b"/>
              <a:pathLst>
                <a:path w="5919" h="5919" extrusionOk="0">
                  <a:moveTo>
                    <a:pt x="2963" y="0"/>
                  </a:moveTo>
                  <a:cubicBezTo>
                    <a:pt x="1326" y="0"/>
                    <a:pt x="0" y="1326"/>
                    <a:pt x="0" y="2963"/>
                  </a:cubicBezTo>
                  <a:cubicBezTo>
                    <a:pt x="0" y="4594"/>
                    <a:pt x="1326" y="5919"/>
                    <a:pt x="2963" y="5919"/>
                  </a:cubicBezTo>
                  <a:cubicBezTo>
                    <a:pt x="4593" y="5919"/>
                    <a:pt x="5919" y="4594"/>
                    <a:pt x="5919" y="2963"/>
                  </a:cubicBezTo>
                  <a:cubicBezTo>
                    <a:pt x="5919" y="1326"/>
                    <a:pt x="4593" y="0"/>
                    <a:pt x="2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58"/>
            <p:cNvSpPr/>
            <p:nvPr/>
          </p:nvSpPr>
          <p:spPr>
            <a:xfrm>
              <a:off x="511625" y="663100"/>
              <a:ext cx="130125" cy="127925"/>
            </a:xfrm>
            <a:custGeom>
              <a:avLst/>
              <a:gdLst/>
              <a:ahLst/>
              <a:cxnLst/>
              <a:rect l="l" t="t" r="r" b="b"/>
              <a:pathLst>
                <a:path w="5205" h="5117" extrusionOk="0">
                  <a:moveTo>
                    <a:pt x="2605" y="0"/>
                  </a:moveTo>
                  <a:cubicBezTo>
                    <a:pt x="2528" y="0"/>
                    <a:pt x="2450" y="48"/>
                    <a:pt x="2430" y="142"/>
                  </a:cubicBezTo>
                  <a:cubicBezTo>
                    <a:pt x="2157" y="1669"/>
                    <a:pt x="1709" y="2110"/>
                    <a:pt x="189" y="2390"/>
                  </a:cubicBezTo>
                  <a:cubicBezTo>
                    <a:pt x="0" y="2422"/>
                    <a:pt x="0" y="2695"/>
                    <a:pt x="189" y="2727"/>
                  </a:cubicBezTo>
                  <a:cubicBezTo>
                    <a:pt x="1709" y="3007"/>
                    <a:pt x="2157" y="3455"/>
                    <a:pt x="2430" y="4975"/>
                  </a:cubicBezTo>
                  <a:cubicBezTo>
                    <a:pt x="2450" y="5070"/>
                    <a:pt x="2528" y="5117"/>
                    <a:pt x="2605" y="5117"/>
                  </a:cubicBezTo>
                  <a:cubicBezTo>
                    <a:pt x="2682" y="5117"/>
                    <a:pt x="2758" y="5070"/>
                    <a:pt x="2774" y="4975"/>
                  </a:cubicBezTo>
                  <a:cubicBezTo>
                    <a:pt x="3047" y="3455"/>
                    <a:pt x="3496" y="3007"/>
                    <a:pt x="5016" y="2727"/>
                  </a:cubicBezTo>
                  <a:cubicBezTo>
                    <a:pt x="5204" y="2695"/>
                    <a:pt x="5204" y="2422"/>
                    <a:pt x="5016" y="2390"/>
                  </a:cubicBezTo>
                  <a:cubicBezTo>
                    <a:pt x="3496" y="2110"/>
                    <a:pt x="3047" y="1669"/>
                    <a:pt x="2774" y="142"/>
                  </a:cubicBezTo>
                  <a:cubicBezTo>
                    <a:pt x="2758" y="48"/>
                    <a:pt x="2682" y="0"/>
                    <a:pt x="26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58"/>
            <p:cNvSpPr/>
            <p:nvPr/>
          </p:nvSpPr>
          <p:spPr>
            <a:xfrm>
              <a:off x="2034275" y="1945425"/>
              <a:ext cx="130300" cy="127875"/>
            </a:xfrm>
            <a:custGeom>
              <a:avLst/>
              <a:gdLst/>
              <a:ahLst/>
              <a:cxnLst/>
              <a:rect l="l" t="t" r="r" b="b"/>
              <a:pathLst>
                <a:path w="5212" h="5115" extrusionOk="0">
                  <a:moveTo>
                    <a:pt x="2606" y="0"/>
                  </a:moveTo>
                  <a:cubicBezTo>
                    <a:pt x="2530" y="0"/>
                    <a:pt x="2453" y="49"/>
                    <a:pt x="2437" y="147"/>
                  </a:cubicBezTo>
                  <a:cubicBezTo>
                    <a:pt x="2158" y="1667"/>
                    <a:pt x="1716" y="2115"/>
                    <a:pt x="189" y="2388"/>
                  </a:cubicBezTo>
                  <a:cubicBezTo>
                    <a:pt x="1" y="2420"/>
                    <a:pt x="1" y="2693"/>
                    <a:pt x="189" y="2732"/>
                  </a:cubicBezTo>
                  <a:cubicBezTo>
                    <a:pt x="1716" y="3005"/>
                    <a:pt x="2158" y="3453"/>
                    <a:pt x="2437" y="4974"/>
                  </a:cubicBezTo>
                  <a:cubicBezTo>
                    <a:pt x="2453" y="5068"/>
                    <a:pt x="2530" y="5115"/>
                    <a:pt x="2606" y="5115"/>
                  </a:cubicBezTo>
                  <a:cubicBezTo>
                    <a:pt x="2682" y="5115"/>
                    <a:pt x="2759" y="5068"/>
                    <a:pt x="2775" y="4974"/>
                  </a:cubicBezTo>
                  <a:cubicBezTo>
                    <a:pt x="3054" y="3453"/>
                    <a:pt x="3503" y="3005"/>
                    <a:pt x="5023" y="2732"/>
                  </a:cubicBezTo>
                  <a:cubicBezTo>
                    <a:pt x="5211" y="2693"/>
                    <a:pt x="5211" y="2420"/>
                    <a:pt x="5023" y="2388"/>
                  </a:cubicBezTo>
                  <a:cubicBezTo>
                    <a:pt x="3503" y="2115"/>
                    <a:pt x="3054" y="1667"/>
                    <a:pt x="2775" y="147"/>
                  </a:cubicBezTo>
                  <a:cubicBezTo>
                    <a:pt x="2759" y="49"/>
                    <a:pt x="2682" y="0"/>
                    <a:pt x="26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58"/>
            <p:cNvSpPr/>
            <p:nvPr/>
          </p:nvSpPr>
          <p:spPr>
            <a:xfrm>
              <a:off x="2155925" y="2100075"/>
              <a:ext cx="65150" cy="63950"/>
            </a:xfrm>
            <a:custGeom>
              <a:avLst/>
              <a:gdLst/>
              <a:ahLst/>
              <a:cxnLst/>
              <a:rect l="l" t="t" r="r" b="b"/>
              <a:pathLst>
                <a:path w="2606" h="2558" extrusionOk="0">
                  <a:moveTo>
                    <a:pt x="1307" y="1"/>
                  </a:moveTo>
                  <a:cubicBezTo>
                    <a:pt x="1269" y="1"/>
                    <a:pt x="1232" y="25"/>
                    <a:pt x="1222" y="74"/>
                  </a:cubicBezTo>
                  <a:cubicBezTo>
                    <a:pt x="1086" y="834"/>
                    <a:pt x="858" y="1055"/>
                    <a:pt x="98" y="1191"/>
                  </a:cubicBezTo>
                  <a:cubicBezTo>
                    <a:pt x="1" y="1211"/>
                    <a:pt x="1" y="1347"/>
                    <a:pt x="98" y="1367"/>
                  </a:cubicBezTo>
                  <a:cubicBezTo>
                    <a:pt x="858" y="1503"/>
                    <a:pt x="1086" y="1724"/>
                    <a:pt x="1222" y="2484"/>
                  </a:cubicBezTo>
                  <a:cubicBezTo>
                    <a:pt x="1232" y="2533"/>
                    <a:pt x="1269" y="2557"/>
                    <a:pt x="1307" y="2557"/>
                  </a:cubicBezTo>
                  <a:cubicBezTo>
                    <a:pt x="1344" y="2557"/>
                    <a:pt x="1381" y="2533"/>
                    <a:pt x="1391" y="2484"/>
                  </a:cubicBezTo>
                  <a:cubicBezTo>
                    <a:pt x="1528" y="1724"/>
                    <a:pt x="1755" y="1503"/>
                    <a:pt x="2515" y="1367"/>
                  </a:cubicBezTo>
                  <a:cubicBezTo>
                    <a:pt x="2606" y="1347"/>
                    <a:pt x="2606" y="1211"/>
                    <a:pt x="2515" y="1191"/>
                  </a:cubicBezTo>
                  <a:cubicBezTo>
                    <a:pt x="1755" y="1055"/>
                    <a:pt x="1528" y="834"/>
                    <a:pt x="1391" y="74"/>
                  </a:cubicBezTo>
                  <a:cubicBezTo>
                    <a:pt x="1381" y="25"/>
                    <a:pt x="1344" y="1"/>
                    <a:pt x="1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58"/>
            <p:cNvSpPr/>
            <p:nvPr/>
          </p:nvSpPr>
          <p:spPr>
            <a:xfrm>
              <a:off x="475400" y="558375"/>
              <a:ext cx="65150" cy="63850"/>
            </a:xfrm>
            <a:custGeom>
              <a:avLst/>
              <a:gdLst/>
              <a:ahLst/>
              <a:cxnLst/>
              <a:rect l="l" t="t" r="r" b="b"/>
              <a:pathLst>
                <a:path w="2606" h="2554" extrusionOk="0">
                  <a:moveTo>
                    <a:pt x="1304" y="1"/>
                  </a:moveTo>
                  <a:cubicBezTo>
                    <a:pt x="1266" y="1"/>
                    <a:pt x="1229" y="23"/>
                    <a:pt x="1222" y="69"/>
                  </a:cubicBezTo>
                  <a:cubicBezTo>
                    <a:pt x="1079" y="829"/>
                    <a:pt x="858" y="1056"/>
                    <a:pt x="98" y="1193"/>
                  </a:cubicBezTo>
                  <a:cubicBezTo>
                    <a:pt x="1" y="1212"/>
                    <a:pt x="1" y="1349"/>
                    <a:pt x="98" y="1362"/>
                  </a:cubicBezTo>
                  <a:cubicBezTo>
                    <a:pt x="858" y="1505"/>
                    <a:pt x="1079" y="1726"/>
                    <a:pt x="1222" y="2486"/>
                  </a:cubicBezTo>
                  <a:cubicBezTo>
                    <a:pt x="1229" y="2531"/>
                    <a:pt x="1266" y="2554"/>
                    <a:pt x="1304" y="2554"/>
                  </a:cubicBezTo>
                  <a:cubicBezTo>
                    <a:pt x="1342" y="2554"/>
                    <a:pt x="1381" y="2531"/>
                    <a:pt x="1391" y="2486"/>
                  </a:cubicBezTo>
                  <a:cubicBezTo>
                    <a:pt x="1527" y="1726"/>
                    <a:pt x="1755" y="1505"/>
                    <a:pt x="2515" y="1362"/>
                  </a:cubicBezTo>
                  <a:cubicBezTo>
                    <a:pt x="2606" y="1349"/>
                    <a:pt x="2606" y="1212"/>
                    <a:pt x="2515" y="1193"/>
                  </a:cubicBezTo>
                  <a:cubicBezTo>
                    <a:pt x="1755" y="1056"/>
                    <a:pt x="1527" y="829"/>
                    <a:pt x="1391" y="69"/>
                  </a:cubicBezTo>
                  <a:cubicBezTo>
                    <a:pt x="1381" y="23"/>
                    <a:pt x="1342" y="1"/>
                    <a:pt x="13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58"/>
            <p:cNvSpPr/>
            <p:nvPr/>
          </p:nvSpPr>
          <p:spPr>
            <a:xfrm>
              <a:off x="1341900" y="896100"/>
              <a:ext cx="701025" cy="339400"/>
            </a:xfrm>
            <a:custGeom>
              <a:avLst/>
              <a:gdLst/>
              <a:ahLst/>
              <a:cxnLst/>
              <a:rect l="l" t="t" r="r" b="b"/>
              <a:pathLst>
                <a:path w="28041" h="13576" extrusionOk="0">
                  <a:moveTo>
                    <a:pt x="25703" y="0"/>
                  </a:moveTo>
                  <a:cubicBezTo>
                    <a:pt x="25075" y="0"/>
                    <a:pt x="24456" y="284"/>
                    <a:pt x="24051" y="820"/>
                  </a:cubicBezTo>
                  <a:lnTo>
                    <a:pt x="24045" y="833"/>
                  </a:lnTo>
                  <a:cubicBezTo>
                    <a:pt x="22875" y="2379"/>
                    <a:pt x="21550" y="3815"/>
                    <a:pt x="20101" y="5114"/>
                  </a:cubicBezTo>
                  <a:cubicBezTo>
                    <a:pt x="19296" y="5829"/>
                    <a:pt x="18445" y="6492"/>
                    <a:pt x="17554" y="7102"/>
                  </a:cubicBezTo>
                  <a:cubicBezTo>
                    <a:pt x="17483" y="7154"/>
                    <a:pt x="17412" y="7200"/>
                    <a:pt x="17347" y="7245"/>
                  </a:cubicBezTo>
                  <a:lnTo>
                    <a:pt x="17009" y="7466"/>
                  </a:lnTo>
                  <a:lnTo>
                    <a:pt x="16931" y="7421"/>
                  </a:lnTo>
                  <a:cubicBezTo>
                    <a:pt x="16931" y="7421"/>
                    <a:pt x="16892" y="7401"/>
                    <a:pt x="16820" y="7362"/>
                  </a:cubicBezTo>
                  <a:cubicBezTo>
                    <a:pt x="15735" y="6849"/>
                    <a:pt x="7173" y="2737"/>
                    <a:pt x="5484" y="1483"/>
                  </a:cubicBezTo>
                  <a:cubicBezTo>
                    <a:pt x="4565" y="801"/>
                    <a:pt x="3784" y="551"/>
                    <a:pt x="3132" y="551"/>
                  </a:cubicBezTo>
                  <a:cubicBezTo>
                    <a:pt x="1888" y="551"/>
                    <a:pt x="1112" y="1462"/>
                    <a:pt x="741" y="2029"/>
                  </a:cubicBezTo>
                  <a:cubicBezTo>
                    <a:pt x="351" y="2620"/>
                    <a:pt x="65" y="3276"/>
                    <a:pt x="52" y="3672"/>
                  </a:cubicBezTo>
                  <a:cubicBezTo>
                    <a:pt x="0" y="5257"/>
                    <a:pt x="2677" y="7226"/>
                    <a:pt x="3976" y="7876"/>
                  </a:cubicBezTo>
                  <a:lnTo>
                    <a:pt x="15456" y="13157"/>
                  </a:lnTo>
                  <a:lnTo>
                    <a:pt x="15956" y="13346"/>
                  </a:lnTo>
                  <a:cubicBezTo>
                    <a:pt x="16292" y="13499"/>
                    <a:pt x="16651" y="13575"/>
                    <a:pt x="17008" y="13575"/>
                  </a:cubicBezTo>
                  <a:cubicBezTo>
                    <a:pt x="17528" y="13575"/>
                    <a:pt x="18045" y="13415"/>
                    <a:pt x="18484" y="13099"/>
                  </a:cubicBezTo>
                  <a:cubicBezTo>
                    <a:pt x="20335" y="11774"/>
                    <a:pt x="22037" y="10240"/>
                    <a:pt x="23557" y="8538"/>
                  </a:cubicBezTo>
                  <a:cubicBezTo>
                    <a:pt x="25032" y="6869"/>
                    <a:pt x="26344" y="5056"/>
                    <a:pt x="27475" y="3133"/>
                  </a:cubicBezTo>
                  <a:cubicBezTo>
                    <a:pt x="28040" y="2191"/>
                    <a:pt x="27767" y="970"/>
                    <a:pt x="26858" y="352"/>
                  </a:cubicBezTo>
                  <a:cubicBezTo>
                    <a:pt x="26504" y="115"/>
                    <a:pt x="26102" y="0"/>
                    <a:pt x="25703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58"/>
            <p:cNvSpPr/>
            <p:nvPr/>
          </p:nvSpPr>
          <p:spPr>
            <a:xfrm>
              <a:off x="1756225" y="1073650"/>
              <a:ext cx="24550" cy="62075"/>
            </a:xfrm>
            <a:custGeom>
              <a:avLst/>
              <a:gdLst/>
              <a:ahLst/>
              <a:cxnLst/>
              <a:rect l="l" t="t" r="r" b="b"/>
              <a:pathLst>
                <a:path w="982" h="2483" extrusionOk="0">
                  <a:moveTo>
                    <a:pt x="981" y="0"/>
                  </a:moveTo>
                  <a:lnTo>
                    <a:pt x="981" y="0"/>
                  </a:lnTo>
                  <a:cubicBezTo>
                    <a:pt x="917" y="52"/>
                    <a:pt x="839" y="98"/>
                    <a:pt x="774" y="143"/>
                  </a:cubicBezTo>
                  <a:lnTo>
                    <a:pt x="436" y="364"/>
                  </a:lnTo>
                  <a:lnTo>
                    <a:pt x="358" y="319"/>
                  </a:lnTo>
                  <a:cubicBezTo>
                    <a:pt x="358" y="319"/>
                    <a:pt x="319" y="299"/>
                    <a:pt x="247" y="260"/>
                  </a:cubicBezTo>
                  <a:cubicBezTo>
                    <a:pt x="111" y="657"/>
                    <a:pt x="0" y="1365"/>
                    <a:pt x="208" y="2482"/>
                  </a:cubicBezTo>
                  <a:cubicBezTo>
                    <a:pt x="208" y="2482"/>
                    <a:pt x="429" y="981"/>
                    <a:pt x="981" y="0"/>
                  </a:cubicBezTo>
                  <a:close/>
                </a:path>
              </a:pathLst>
            </a:custGeom>
            <a:solidFill>
              <a:srgbClr val="7D1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58"/>
            <p:cNvSpPr/>
            <p:nvPr/>
          </p:nvSpPr>
          <p:spPr>
            <a:xfrm>
              <a:off x="2013825" y="785850"/>
              <a:ext cx="1475" cy="3425"/>
            </a:xfrm>
            <a:custGeom>
              <a:avLst/>
              <a:gdLst/>
              <a:ahLst/>
              <a:cxnLst/>
              <a:rect l="l" t="t" r="r" b="b"/>
              <a:pathLst>
                <a:path w="59" h="137" extrusionOk="0">
                  <a:moveTo>
                    <a:pt x="59" y="0"/>
                  </a:moveTo>
                  <a:lnTo>
                    <a:pt x="59" y="0"/>
                  </a:lnTo>
                  <a:cubicBezTo>
                    <a:pt x="20" y="78"/>
                    <a:pt x="0" y="137"/>
                    <a:pt x="0" y="137"/>
                  </a:cubicBezTo>
                  <a:lnTo>
                    <a:pt x="59" y="0"/>
                  </a:ln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58"/>
            <p:cNvSpPr/>
            <p:nvPr/>
          </p:nvSpPr>
          <p:spPr>
            <a:xfrm>
              <a:off x="1939100" y="709475"/>
              <a:ext cx="156450" cy="251500"/>
            </a:xfrm>
            <a:custGeom>
              <a:avLst/>
              <a:gdLst/>
              <a:ahLst/>
              <a:cxnLst/>
              <a:rect l="l" t="t" r="r" b="b"/>
              <a:pathLst>
                <a:path w="6258" h="10060" extrusionOk="0">
                  <a:moveTo>
                    <a:pt x="5045" y="0"/>
                  </a:moveTo>
                  <a:cubicBezTo>
                    <a:pt x="4519" y="0"/>
                    <a:pt x="3338" y="2445"/>
                    <a:pt x="3054" y="3055"/>
                  </a:cubicBezTo>
                  <a:cubicBezTo>
                    <a:pt x="3015" y="3140"/>
                    <a:pt x="2989" y="3192"/>
                    <a:pt x="2989" y="3192"/>
                  </a:cubicBezTo>
                  <a:cubicBezTo>
                    <a:pt x="2989" y="3192"/>
                    <a:pt x="2989" y="2964"/>
                    <a:pt x="2976" y="2679"/>
                  </a:cubicBezTo>
                  <a:cubicBezTo>
                    <a:pt x="2941" y="2133"/>
                    <a:pt x="2844" y="1358"/>
                    <a:pt x="2531" y="1358"/>
                  </a:cubicBezTo>
                  <a:cubicBezTo>
                    <a:pt x="2494" y="1358"/>
                    <a:pt x="2454" y="1369"/>
                    <a:pt x="2411" y="1392"/>
                  </a:cubicBezTo>
                  <a:cubicBezTo>
                    <a:pt x="1813" y="1724"/>
                    <a:pt x="1605" y="4537"/>
                    <a:pt x="1092" y="5316"/>
                  </a:cubicBezTo>
                  <a:cubicBezTo>
                    <a:pt x="930" y="5550"/>
                    <a:pt x="806" y="5803"/>
                    <a:pt x="715" y="6070"/>
                  </a:cubicBezTo>
                  <a:lnTo>
                    <a:pt x="709" y="6115"/>
                  </a:lnTo>
                  <a:cubicBezTo>
                    <a:pt x="702" y="6115"/>
                    <a:pt x="702" y="6122"/>
                    <a:pt x="702" y="6128"/>
                  </a:cubicBezTo>
                  <a:cubicBezTo>
                    <a:pt x="585" y="6512"/>
                    <a:pt x="1" y="8662"/>
                    <a:pt x="917" y="9435"/>
                  </a:cubicBezTo>
                  <a:cubicBezTo>
                    <a:pt x="1397" y="9837"/>
                    <a:pt x="2196" y="10060"/>
                    <a:pt x="2828" y="10060"/>
                  </a:cubicBezTo>
                  <a:cubicBezTo>
                    <a:pt x="3238" y="10060"/>
                    <a:pt x="3579" y="9966"/>
                    <a:pt x="3717" y="9766"/>
                  </a:cubicBezTo>
                  <a:cubicBezTo>
                    <a:pt x="3899" y="9494"/>
                    <a:pt x="4133" y="9253"/>
                    <a:pt x="4399" y="9065"/>
                  </a:cubicBezTo>
                  <a:cubicBezTo>
                    <a:pt x="4490" y="9000"/>
                    <a:pt x="4587" y="8948"/>
                    <a:pt x="4685" y="8902"/>
                  </a:cubicBezTo>
                  <a:cubicBezTo>
                    <a:pt x="4873" y="8772"/>
                    <a:pt x="5036" y="8623"/>
                    <a:pt x="5172" y="8448"/>
                  </a:cubicBezTo>
                  <a:cubicBezTo>
                    <a:pt x="5776" y="7720"/>
                    <a:pt x="6127" y="6817"/>
                    <a:pt x="6186" y="5875"/>
                  </a:cubicBezTo>
                  <a:cubicBezTo>
                    <a:pt x="6257" y="4803"/>
                    <a:pt x="5192" y="3575"/>
                    <a:pt x="4321" y="2828"/>
                  </a:cubicBezTo>
                  <a:cubicBezTo>
                    <a:pt x="4750" y="2068"/>
                    <a:pt x="5529" y="541"/>
                    <a:pt x="5179" y="73"/>
                  </a:cubicBezTo>
                  <a:cubicBezTo>
                    <a:pt x="5141" y="23"/>
                    <a:pt x="5096" y="0"/>
                    <a:pt x="5045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58"/>
            <p:cNvSpPr/>
            <p:nvPr/>
          </p:nvSpPr>
          <p:spPr>
            <a:xfrm>
              <a:off x="2049050" y="932025"/>
              <a:ext cx="7175" cy="4075"/>
            </a:xfrm>
            <a:custGeom>
              <a:avLst/>
              <a:gdLst/>
              <a:ahLst/>
              <a:cxnLst/>
              <a:rect l="l" t="t" r="r" b="b"/>
              <a:pathLst>
                <a:path w="287" h="163" extrusionOk="0">
                  <a:moveTo>
                    <a:pt x="287" y="0"/>
                  </a:moveTo>
                  <a:lnTo>
                    <a:pt x="287" y="0"/>
                  </a:lnTo>
                  <a:cubicBezTo>
                    <a:pt x="189" y="46"/>
                    <a:pt x="92" y="98"/>
                    <a:pt x="1" y="163"/>
                  </a:cubicBezTo>
                  <a:cubicBezTo>
                    <a:pt x="98" y="117"/>
                    <a:pt x="196" y="65"/>
                    <a:pt x="287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58"/>
            <p:cNvSpPr/>
            <p:nvPr/>
          </p:nvSpPr>
          <p:spPr>
            <a:xfrm>
              <a:off x="1983600" y="825650"/>
              <a:ext cx="29600" cy="28350"/>
            </a:xfrm>
            <a:custGeom>
              <a:avLst/>
              <a:gdLst/>
              <a:ahLst/>
              <a:cxnLst/>
              <a:rect l="l" t="t" r="r" b="b"/>
              <a:pathLst>
                <a:path w="1184" h="1134" extrusionOk="0">
                  <a:moveTo>
                    <a:pt x="1183" y="0"/>
                  </a:moveTo>
                  <a:lnTo>
                    <a:pt x="1183" y="0"/>
                  </a:lnTo>
                  <a:cubicBezTo>
                    <a:pt x="683" y="175"/>
                    <a:pt x="209" y="721"/>
                    <a:pt x="46" y="916"/>
                  </a:cubicBezTo>
                  <a:cubicBezTo>
                    <a:pt x="7" y="955"/>
                    <a:pt x="1" y="1020"/>
                    <a:pt x="33" y="1065"/>
                  </a:cubicBezTo>
                  <a:cubicBezTo>
                    <a:pt x="57" y="1110"/>
                    <a:pt x="103" y="1133"/>
                    <a:pt x="149" y="1133"/>
                  </a:cubicBezTo>
                  <a:cubicBezTo>
                    <a:pt x="190" y="1133"/>
                    <a:pt x="230" y="1115"/>
                    <a:pt x="254" y="1078"/>
                  </a:cubicBezTo>
                  <a:cubicBezTo>
                    <a:pt x="501" y="754"/>
                    <a:pt x="800" y="487"/>
                    <a:pt x="1151" y="292"/>
                  </a:cubicBezTo>
                  <a:lnTo>
                    <a:pt x="1183" y="0"/>
                  </a:ln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58"/>
            <p:cNvSpPr/>
            <p:nvPr/>
          </p:nvSpPr>
          <p:spPr>
            <a:xfrm>
              <a:off x="2008450" y="789425"/>
              <a:ext cx="59550" cy="80650"/>
            </a:xfrm>
            <a:custGeom>
              <a:avLst/>
              <a:gdLst/>
              <a:ahLst/>
              <a:cxnLst/>
              <a:rect l="l" t="t" r="r" b="b"/>
              <a:pathLst>
                <a:path w="2382" h="3226" extrusionOk="0">
                  <a:moveTo>
                    <a:pt x="1399" y="1"/>
                  </a:moveTo>
                  <a:cubicBezTo>
                    <a:pt x="1359" y="1"/>
                    <a:pt x="1318" y="20"/>
                    <a:pt x="1287" y="65"/>
                  </a:cubicBezTo>
                  <a:cubicBezTo>
                    <a:pt x="1235" y="143"/>
                    <a:pt x="1" y="1969"/>
                    <a:pt x="40" y="2794"/>
                  </a:cubicBezTo>
                  <a:cubicBezTo>
                    <a:pt x="59" y="3099"/>
                    <a:pt x="248" y="3190"/>
                    <a:pt x="326" y="3210"/>
                  </a:cubicBezTo>
                  <a:cubicBezTo>
                    <a:pt x="352" y="3216"/>
                    <a:pt x="371" y="3223"/>
                    <a:pt x="397" y="3223"/>
                  </a:cubicBezTo>
                  <a:cubicBezTo>
                    <a:pt x="414" y="3224"/>
                    <a:pt x="430" y="3225"/>
                    <a:pt x="447" y="3225"/>
                  </a:cubicBezTo>
                  <a:cubicBezTo>
                    <a:pt x="671" y="3225"/>
                    <a:pt x="936" y="3068"/>
                    <a:pt x="1099" y="2833"/>
                  </a:cubicBezTo>
                  <a:cubicBezTo>
                    <a:pt x="1131" y="2781"/>
                    <a:pt x="1177" y="2703"/>
                    <a:pt x="1235" y="2599"/>
                  </a:cubicBezTo>
                  <a:cubicBezTo>
                    <a:pt x="1450" y="2222"/>
                    <a:pt x="1846" y="1533"/>
                    <a:pt x="2249" y="1267"/>
                  </a:cubicBezTo>
                  <a:cubicBezTo>
                    <a:pt x="2382" y="1182"/>
                    <a:pt x="2297" y="1005"/>
                    <a:pt x="2176" y="1005"/>
                  </a:cubicBezTo>
                  <a:cubicBezTo>
                    <a:pt x="2149" y="1005"/>
                    <a:pt x="2121" y="1013"/>
                    <a:pt x="2093" y="1033"/>
                  </a:cubicBezTo>
                  <a:cubicBezTo>
                    <a:pt x="1638" y="1339"/>
                    <a:pt x="1222" y="2066"/>
                    <a:pt x="995" y="2456"/>
                  </a:cubicBezTo>
                  <a:cubicBezTo>
                    <a:pt x="943" y="2553"/>
                    <a:pt x="897" y="2631"/>
                    <a:pt x="871" y="2670"/>
                  </a:cubicBezTo>
                  <a:cubicBezTo>
                    <a:pt x="751" y="2847"/>
                    <a:pt x="566" y="2949"/>
                    <a:pt x="448" y="2949"/>
                  </a:cubicBezTo>
                  <a:cubicBezTo>
                    <a:pt x="432" y="2949"/>
                    <a:pt x="417" y="2947"/>
                    <a:pt x="404" y="2943"/>
                  </a:cubicBezTo>
                  <a:cubicBezTo>
                    <a:pt x="384" y="2937"/>
                    <a:pt x="326" y="2917"/>
                    <a:pt x="319" y="2781"/>
                  </a:cubicBezTo>
                  <a:cubicBezTo>
                    <a:pt x="287" y="2170"/>
                    <a:pt x="1170" y="728"/>
                    <a:pt x="1515" y="221"/>
                  </a:cubicBezTo>
                  <a:cubicBezTo>
                    <a:pt x="1588" y="111"/>
                    <a:pt x="1496" y="1"/>
                    <a:pt x="1399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58"/>
            <p:cNvSpPr/>
            <p:nvPr/>
          </p:nvSpPr>
          <p:spPr>
            <a:xfrm>
              <a:off x="2024050" y="816200"/>
              <a:ext cx="58700" cy="74925"/>
            </a:xfrm>
            <a:custGeom>
              <a:avLst/>
              <a:gdLst/>
              <a:ahLst/>
              <a:cxnLst/>
              <a:rect l="l" t="t" r="r" b="b"/>
              <a:pathLst>
                <a:path w="2348" h="2997" extrusionOk="0">
                  <a:moveTo>
                    <a:pt x="1466" y="0"/>
                  </a:moveTo>
                  <a:cubicBezTo>
                    <a:pt x="1423" y="0"/>
                    <a:pt x="1379" y="21"/>
                    <a:pt x="1352" y="60"/>
                  </a:cubicBezTo>
                  <a:cubicBezTo>
                    <a:pt x="1215" y="248"/>
                    <a:pt x="1" y="1950"/>
                    <a:pt x="234" y="2665"/>
                  </a:cubicBezTo>
                  <a:cubicBezTo>
                    <a:pt x="273" y="2827"/>
                    <a:pt x="403" y="2951"/>
                    <a:pt x="566" y="2990"/>
                  </a:cubicBezTo>
                  <a:lnTo>
                    <a:pt x="611" y="2996"/>
                  </a:lnTo>
                  <a:cubicBezTo>
                    <a:pt x="618" y="2996"/>
                    <a:pt x="625" y="2997"/>
                    <a:pt x="632" y="2997"/>
                  </a:cubicBezTo>
                  <a:cubicBezTo>
                    <a:pt x="807" y="2997"/>
                    <a:pt x="980" y="2919"/>
                    <a:pt x="1098" y="2782"/>
                  </a:cubicBezTo>
                  <a:cubicBezTo>
                    <a:pt x="1209" y="2639"/>
                    <a:pt x="1306" y="2489"/>
                    <a:pt x="1391" y="2327"/>
                  </a:cubicBezTo>
                  <a:cubicBezTo>
                    <a:pt x="1605" y="1963"/>
                    <a:pt x="1872" y="1508"/>
                    <a:pt x="2209" y="1288"/>
                  </a:cubicBezTo>
                  <a:cubicBezTo>
                    <a:pt x="2348" y="1202"/>
                    <a:pt x="2259" y="1025"/>
                    <a:pt x="2137" y="1025"/>
                  </a:cubicBezTo>
                  <a:cubicBezTo>
                    <a:pt x="2110" y="1025"/>
                    <a:pt x="2082" y="1034"/>
                    <a:pt x="2053" y="1054"/>
                  </a:cubicBezTo>
                  <a:cubicBezTo>
                    <a:pt x="1664" y="1314"/>
                    <a:pt x="1384" y="1801"/>
                    <a:pt x="1150" y="2184"/>
                  </a:cubicBezTo>
                  <a:cubicBezTo>
                    <a:pt x="1072" y="2334"/>
                    <a:pt x="988" y="2470"/>
                    <a:pt x="884" y="2600"/>
                  </a:cubicBezTo>
                  <a:cubicBezTo>
                    <a:pt x="823" y="2673"/>
                    <a:pt x="734" y="2717"/>
                    <a:pt x="643" y="2717"/>
                  </a:cubicBezTo>
                  <a:cubicBezTo>
                    <a:pt x="637" y="2717"/>
                    <a:pt x="630" y="2717"/>
                    <a:pt x="624" y="2717"/>
                  </a:cubicBezTo>
                  <a:cubicBezTo>
                    <a:pt x="598" y="2710"/>
                    <a:pt x="533" y="2697"/>
                    <a:pt x="494" y="2574"/>
                  </a:cubicBezTo>
                  <a:cubicBezTo>
                    <a:pt x="358" y="2139"/>
                    <a:pt x="1085" y="898"/>
                    <a:pt x="1579" y="222"/>
                  </a:cubicBezTo>
                  <a:cubicBezTo>
                    <a:pt x="1625" y="157"/>
                    <a:pt x="1612" y="73"/>
                    <a:pt x="1547" y="27"/>
                  </a:cubicBezTo>
                  <a:cubicBezTo>
                    <a:pt x="1523" y="9"/>
                    <a:pt x="1495" y="0"/>
                    <a:pt x="1466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58"/>
            <p:cNvSpPr/>
            <p:nvPr/>
          </p:nvSpPr>
          <p:spPr>
            <a:xfrm>
              <a:off x="2048425" y="843475"/>
              <a:ext cx="43900" cy="57775"/>
            </a:xfrm>
            <a:custGeom>
              <a:avLst/>
              <a:gdLst/>
              <a:ahLst/>
              <a:cxnLst/>
              <a:rect l="l" t="t" r="r" b="b"/>
              <a:pathLst>
                <a:path w="1756" h="2311" extrusionOk="0">
                  <a:moveTo>
                    <a:pt x="1071" y="1"/>
                  </a:moveTo>
                  <a:cubicBezTo>
                    <a:pt x="1029" y="1"/>
                    <a:pt x="987" y="20"/>
                    <a:pt x="955" y="67"/>
                  </a:cubicBezTo>
                  <a:cubicBezTo>
                    <a:pt x="858" y="197"/>
                    <a:pt x="0" y="1405"/>
                    <a:pt x="97" y="1964"/>
                  </a:cubicBezTo>
                  <a:cubicBezTo>
                    <a:pt x="117" y="2107"/>
                    <a:pt x="214" y="2230"/>
                    <a:pt x="351" y="2282"/>
                  </a:cubicBezTo>
                  <a:cubicBezTo>
                    <a:pt x="390" y="2295"/>
                    <a:pt x="422" y="2301"/>
                    <a:pt x="461" y="2308"/>
                  </a:cubicBezTo>
                  <a:cubicBezTo>
                    <a:pt x="479" y="2310"/>
                    <a:pt x="497" y="2311"/>
                    <a:pt x="515" y="2311"/>
                  </a:cubicBezTo>
                  <a:cubicBezTo>
                    <a:pt x="620" y="2311"/>
                    <a:pt x="722" y="2278"/>
                    <a:pt x="806" y="2217"/>
                  </a:cubicBezTo>
                  <a:cubicBezTo>
                    <a:pt x="942" y="2107"/>
                    <a:pt x="1046" y="1912"/>
                    <a:pt x="1163" y="1684"/>
                  </a:cubicBezTo>
                  <a:cubicBezTo>
                    <a:pt x="1299" y="1437"/>
                    <a:pt x="1449" y="1152"/>
                    <a:pt x="1637" y="1022"/>
                  </a:cubicBezTo>
                  <a:cubicBezTo>
                    <a:pt x="1755" y="936"/>
                    <a:pt x="1678" y="770"/>
                    <a:pt x="1564" y="770"/>
                  </a:cubicBezTo>
                  <a:cubicBezTo>
                    <a:pt x="1539" y="770"/>
                    <a:pt x="1514" y="777"/>
                    <a:pt x="1488" y="794"/>
                  </a:cubicBezTo>
                  <a:cubicBezTo>
                    <a:pt x="1234" y="957"/>
                    <a:pt x="1065" y="1275"/>
                    <a:pt x="916" y="1554"/>
                  </a:cubicBezTo>
                  <a:cubicBezTo>
                    <a:pt x="819" y="1736"/>
                    <a:pt x="721" y="1925"/>
                    <a:pt x="630" y="1996"/>
                  </a:cubicBezTo>
                  <a:cubicBezTo>
                    <a:pt x="597" y="2021"/>
                    <a:pt x="558" y="2033"/>
                    <a:pt x="519" y="2033"/>
                  </a:cubicBezTo>
                  <a:cubicBezTo>
                    <a:pt x="498" y="2033"/>
                    <a:pt x="476" y="2029"/>
                    <a:pt x="455" y="2022"/>
                  </a:cubicBezTo>
                  <a:cubicBezTo>
                    <a:pt x="409" y="2003"/>
                    <a:pt x="377" y="1964"/>
                    <a:pt x="370" y="1918"/>
                  </a:cubicBezTo>
                  <a:cubicBezTo>
                    <a:pt x="312" y="1580"/>
                    <a:pt x="838" y="703"/>
                    <a:pt x="1182" y="229"/>
                  </a:cubicBezTo>
                  <a:cubicBezTo>
                    <a:pt x="1270" y="118"/>
                    <a:pt x="1174" y="1"/>
                    <a:pt x="1071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8"/>
            <p:cNvSpPr/>
            <p:nvPr/>
          </p:nvSpPr>
          <p:spPr>
            <a:xfrm>
              <a:off x="1989125" y="870775"/>
              <a:ext cx="27800" cy="46925"/>
            </a:xfrm>
            <a:custGeom>
              <a:avLst/>
              <a:gdLst/>
              <a:ahLst/>
              <a:cxnLst/>
              <a:rect l="l" t="t" r="r" b="b"/>
              <a:pathLst>
                <a:path w="1112" h="1877" extrusionOk="0">
                  <a:moveTo>
                    <a:pt x="963" y="1"/>
                  </a:moveTo>
                  <a:cubicBezTo>
                    <a:pt x="896" y="1"/>
                    <a:pt x="832" y="51"/>
                    <a:pt x="826" y="125"/>
                  </a:cubicBezTo>
                  <a:lnTo>
                    <a:pt x="826" y="131"/>
                  </a:lnTo>
                  <a:cubicBezTo>
                    <a:pt x="761" y="781"/>
                    <a:pt x="345" y="1359"/>
                    <a:pt x="59" y="1664"/>
                  </a:cubicBezTo>
                  <a:cubicBezTo>
                    <a:pt x="1" y="1729"/>
                    <a:pt x="20" y="1827"/>
                    <a:pt x="98" y="1859"/>
                  </a:cubicBezTo>
                  <a:lnTo>
                    <a:pt x="98" y="1866"/>
                  </a:lnTo>
                  <a:cubicBezTo>
                    <a:pt x="117" y="1873"/>
                    <a:pt x="136" y="1876"/>
                    <a:pt x="155" y="1876"/>
                  </a:cubicBezTo>
                  <a:cubicBezTo>
                    <a:pt x="189" y="1876"/>
                    <a:pt x="220" y="1865"/>
                    <a:pt x="241" y="1840"/>
                  </a:cubicBezTo>
                  <a:cubicBezTo>
                    <a:pt x="546" y="1515"/>
                    <a:pt x="1034" y="865"/>
                    <a:pt x="1105" y="151"/>
                  </a:cubicBezTo>
                  <a:cubicBezTo>
                    <a:pt x="1112" y="79"/>
                    <a:pt x="1053" y="8"/>
                    <a:pt x="975" y="1"/>
                  </a:cubicBezTo>
                  <a:cubicBezTo>
                    <a:pt x="971" y="1"/>
                    <a:pt x="967" y="1"/>
                    <a:pt x="963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8"/>
            <p:cNvSpPr/>
            <p:nvPr/>
          </p:nvSpPr>
          <p:spPr>
            <a:xfrm>
              <a:off x="2078125" y="592250"/>
              <a:ext cx="66300" cy="61900"/>
            </a:xfrm>
            <a:custGeom>
              <a:avLst/>
              <a:gdLst/>
              <a:ahLst/>
              <a:cxnLst/>
              <a:rect l="l" t="t" r="r" b="b"/>
              <a:pathLst>
                <a:path w="2652" h="2476" extrusionOk="0">
                  <a:moveTo>
                    <a:pt x="852" y="0"/>
                  </a:moveTo>
                  <a:lnTo>
                    <a:pt x="1" y="1196"/>
                  </a:lnTo>
                  <a:lnTo>
                    <a:pt x="1800" y="2476"/>
                  </a:lnTo>
                  <a:lnTo>
                    <a:pt x="2652" y="1274"/>
                  </a:lnTo>
                  <a:lnTo>
                    <a:pt x="852" y="0"/>
                  </a:ln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8"/>
            <p:cNvSpPr/>
            <p:nvPr/>
          </p:nvSpPr>
          <p:spPr>
            <a:xfrm>
              <a:off x="2224800" y="696525"/>
              <a:ext cx="66300" cy="61900"/>
            </a:xfrm>
            <a:custGeom>
              <a:avLst/>
              <a:gdLst/>
              <a:ahLst/>
              <a:cxnLst/>
              <a:rect l="l" t="t" r="r" b="b"/>
              <a:pathLst>
                <a:path w="2652" h="2476" extrusionOk="0">
                  <a:moveTo>
                    <a:pt x="851" y="0"/>
                  </a:moveTo>
                  <a:lnTo>
                    <a:pt x="0" y="1196"/>
                  </a:lnTo>
                  <a:lnTo>
                    <a:pt x="1800" y="2475"/>
                  </a:lnTo>
                  <a:lnTo>
                    <a:pt x="2651" y="1280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rgbClr val="4A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8"/>
            <p:cNvSpPr/>
            <p:nvPr/>
          </p:nvSpPr>
          <p:spPr>
            <a:xfrm>
              <a:off x="1949025" y="622125"/>
              <a:ext cx="320450" cy="314250"/>
            </a:xfrm>
            <a:custGeom>
              <a:avLst/>
              <a:gdLst/>
              <a:ahLst/>
              <a:cxnLst/>
              <a:rect l="l" t="t" r="r" b="b"/>
              <a:pathLst>
                <a:path w="12818" h="12570" extrusionOk="0">
                  <a:moveTo>
                    <a:pt x="5171" y="1"/>
                  </a:moveTo>
                  <a:lnTo>
                    <a:pt x="1507" y="5159"/>
                  </a:lnTo>
                  <a:cubicBezTo>
                    <a:pt x="0" y="7270"/>
                    <a:pt x="494" y="10200"/>
                    <a:pt x="2612" y="11701"/>
                  </a:cubicBezTo>
                  <a:cubicBezTo>
                    <a:pt x="3437" y="12287"/>
                    <a:pt x="4386" y="12569"/>
                    <a:pt x="5327" y="12569"/>
                  </a:cubicBezTo>
                  <a:cubicBezTo>
                    <a:pt x="6794" y="12569"/>
                    <a:pt x="8239" y="11883"/>
                    <a:pt x="9154" y="10597"/>
                  </a:cubicBezTo>
                  <a:lnTo>
                    <a:pt x="12818" y="5438"/>
                  </a:lnTo>
                  <a:lnTo>
                    <a:pt x="11057" y="4178"/>
                  </a:lnTo>
                  <a:lnTo>
                    <a:pt x="7387" y="9336"/>
                  </a:lnTo>
                  <a:cubicBezTo>
                    <a:pt x="6951" y="9947"/>
                    <a:pt x="6269" y="10330"/>
                    <a:pt x="5522" y="10389"/>
                  </a:cubicBezTo>
                  <a:cubicBezTo>
                    <a:pt x="5470" y="10392"/>
                    <a:pt x="5418" y="10394"/>
                    <a:pt x="5367" y="10394"/>
                  </a:cubicBezTo>
                  <a:cubicBezTo>
                    <a:pt x="5316" y="10394"/>
                    <a:pt x="5266" y="10392"/>
                    <a:pt x="5217" y="10389"/>
                  </a:cubicBezTo>
                  <a:cubicBezTo>
                    <a:pt x="5184" y="10441"/>
                    <a:pt x="5158" y="10493"/>
                    <a:pt x="5132" y="10538"/>
                  </a:cubicBezTo>
                  <a:cubicBezTo>
                    <a:pt x="5015" y="10766"/>
                    <a:pt x="4912" y="10961"/>
                    <a:pt x="4775" y="11071"/>
                  </a:cubicBezTo>
                  <a:cubicBezTo>
                    <a:pt x="4697" y="11132"/>
                    <a:pt x="4596" y="11165"/>
                    <a:pt x="4495" y="11165"/>
                  </a:cubicBezTo>
                  <a:cubicBezTo>
                    <a:pt x="4478" y="11165"/>
                    <a:pt x="4461" y="11164"/>
                    <a:pt x="4444" y="11162"/>
                  </a:cubicBezTo>
                  <a:cubicBezTo>
                    <a:pt x="4405" y="11155"/>
                    <a:pt x="4366" y="11149"/>
                    <a:pt x="4327" y="11136"/>
                  </a:cubicBezTo>
                  <a:cubicBezTo>
                    <a:pt x="4190" y="11084"/>
                    <a:pt x="4093" y="10961"/>
                    <a:pt x="4073" y="10818"/>
                  </a:cubicBezTo>
                  <a:cubicBezTo>
                    <a:pt x="4060" y="10733"/>
                    <a:pt x="4067" y="10649"/>
                    <a:pt x="4086" y="10564"/>
                  </a:cubicBezTo>
                  <a:lnTo>
                    <a:pt x="4086" y="10564"/>
                  </a:lnTo>
                  <a:cubicBezTo>
                    <a:pt x="3973" y="10684"/>
                    <a:pt x="3815" y="10754"/>
                    <a:pt x="3653" y="10754"/>
                  </a:cubicBezTo>
                  <a:cubicBezTo>
                    <a:pt x="3640" y="10754"/>
                    <a:pt x="3626" y="10754"/>
                    <a:pt x="3612" y="10753"/>
                  </a:cubicBezTo>
                  <a:lnTo>
                    <a:pt x="3573" y="10746"/>
                  </a:lnTo>
                  <a:cubicBezTo>
                    <a:pt x="3411" y="10714"/>
                    <a:pt x="3281" y="10584"/>
                    <a:pt x="3235" y="10421"/>
                  </a:cubicBezTo>
                  <a:cubicBezTo>
                    <a:pt x="3177" y="10239"/>
                    <a:pt x="3216" y="9986"/>
                    <a:pt x="3307" y="9713"/>
                  </a:cubicBezTo>
                  <a:lnTo>
                    <a:pt x="3307" y="9713"/>
                  </a:lnTo>
                  <a:cubicBezTo>
                    <a:pt x="3164" y="9843"/>
                    <a:pt x="2969" y="9915"/>
                    <a:pt x="2774" y="9915"/>
                  </a:cubicBezTo>
                  <a:cubicBezTo>
                    <a:pt x="2755" y="9908"/>
                    <a:pt x="2729" y="9902"/>
                    <a:pt x="2709" y="9902"/>
                  </a:cubicBezTo>
                  <a:cubicBezTo>
                    <a:pt x="2625" y="9876"/>
                    <a:pt x="2436" y="9791"/>
                    <a:pt x="2423" y="9486"/>
                  </a:cubicBezTo>
                  <a:cubicBezTo>
                    <a:pt x="2404" y="9148"/>
                    <a:pt x="2592" y="8654"/>
                    <a:pt x="2826" y="8174"/>
                  </a:cubicBezTo>
                  <a:cubicBezTo>
                    <a:pt x="2820" y="8115"/>
                    <a:pt x="2813" y="8050"/>
                    <a:pt x="2813" y="7985"/>
                  </a:cubicBezTo>
                  <a:cubicBezTo>
                    <a:pt x="2787" y="7426"/>
                    <a:pt x="2950" y="6874"/>
                    <a:pt x="3274" y="6413"/>
                  </a:cubicBezTo>
                  <a:lnTo>
                    <a:pt x="6945" y="1261"/>
                  </a:lnTo>
                  <a:lnTo>
                    <a:pt x="51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8"/>
            <p:cNvSpPr/>
            <p:nvPr/>
          </p:nvSpPr>
          <p:spPr>
            <a:xfrm>
              <a:off x="1994500" y="821750"/>
              <a:ext cx="92425" cy="90575"/>
            </a:xfrm>
            <a:custGeom>
              <a:avLst/>
              <a:gdLst/>
              <a:ahLst/>
              <a:cxnLst/>
              <a:rect l="l" t="t" r="r" b="b"/>
              <a:pathLst>
                <a:path w="3697" h="3623" extrusionOk="0">
                  <a:moveTo>
                    <a:pt x="994" y="0"/>
                  </a:moveTo>
                  <a:cubicBezTo>
                    <a:pt x="994" y="0"/>
                    <a:pt x="0" y="1105"/>
                    <a:pt x="279" y="1930"/>
                  </a:cubicBezTo>
                  <a:cubicBezTo>
                    <a:pt x="404" y="2292"/>
                    <a:pt x="595" y="2394"/>
                    <a:pt x="771" y="2394"/>
                  </a:cubicBezTo>
                  <a:cubicBezTo>
                    <a:pt x="999" y="2394"/>
                    <a:pt x="1202" y="2222"/>
                    <a:pt x="1202" y="2222"/>
                  </a:cubicBezTo>
                  <a:lnTo>
                    <a:pt x="1202" y="2222"/>
                  </a:lnTo>
                  <a:cubicBezTo>
                    <a:pt x="1202" y="2222"/>
                    <a:pt x="975" y="2898"/>
                    <a:pt x="1384" y="3177"/>
                  </a:cubicBezTo>
                  <a:cubicBezTo>
                    <a:pt x="1496" y="3252"/>
                    <a:pt x="1599" y="3280"/>
                    <a:pt x="1691" y="3280"/>
                  </a:cubicBezTo>
                  <a:cubicBezTo>
                    <a:pt x="1943" y="3280"/>
                    <a:pt x="2109" y="3074"/>
                    <a:pt x="2118" y="3060"/>
                  </a:cubicBezTo>
                  <a:lnTo>
                    <a:pt x="2118" y="3060"/>
                  </a:lnTo>
                  <a:cubicBezTo>
                    <a:pt x="2112" y="3073"/>
                    <a:pt x="1956" y="3469"/>
                    <a:pt x="2631" y="3612"/>
                  </a:cubicBezTo>
                  <a:cubicBezTo>
                    <a:pt x="2663" y="3619"/>
                    <a:pt x="2695" y="3622"/>
                    <a:pt x="2725" y="3622"/>
                  </a:cubicBezTo>
                  <a:cubicBezTo>
                    <a:pt x="3221" y="3622"/>
                    <a:pt x="3568" y="2777"/>
                    <a:pt x="3697" y="2404"/>
                  </a:cubicBezTo>
                  <a:lnTo>
                    <a:pt x="3697" y="2404"/>
                  </a:lnTo>
                  <a:cubicBezTo>
                    <a:pt x="3648" y="2407"/>
                    <a:pt x="3598" y="2409"/>
                    <a:pt x="3547" y="2409"/>
                  </a:cubicBezTo>
                  <a:cubicBezTo>
                    <a:pt x="3497" y="2409"/>
                    <a:pt x="3447" y="2407"/>
                    <a:pt x="3398" y="2404"/>
                  </a:cubicBezTo>
                  <a:cubicBezTo>
                    <a:pt x="3365" y="2456"/>
                    <a:pt x="3339" y="2508"/>
                    <a:pt x="3313" y="2553"/>
                  </a:cubicBezTo>
                  <a:cubicBezTo>
                    <a:pt x="3196" y="2781"/>
                    <a:pt x="3093" y="2976"/>
                    <a:pt x="2956" y="3086"/>
                  </a:cubicBezTo>
                  <a:cubicBezTo>
                    <a:pt x="2878" y="3147"/>
                    <a:pt x="2777" y="3180"/>
                    <a:pt x="2676" y="3180"/>
                  </a:cubicBezTo>
                  <a:cubicBezTo>
                    <a:pt x="2659" y="3180"/>
                    <a:pt x="2642" y="3179"/>
                    <a:pt x="2625" y="3177"/>
                  </a:cubicBezTo>
                  <a:cubicBezTo>
                    <a:pt x="2586" y="3170"/>
                    <a:pt x="2547" y="3164"/>
                    <a:pt x="2508" y="3151"/>
                  </a:cubicBezTo>
                  <a:cubicBezTo>
                    <a:pt x="2371" y="3099"/>
                    <a:pt x="2274" y="2976"/>
                    <a:pt x="2254" y="2833"/>
                  </a:cubicBezTo>
                  <a:cubicBezTo>
                    <a:pt x="2241" y="2748"/>
                    <a:pt x="2248" y="2664"/>
                    <a:pt x="2267" y="2579"/>
                  </a:cubicBezTo>
                  <a:lnTo>
                    <a:pt x="2267" y="2579"/>
                  </a:lnTo>
                  <a:cubicBezTo>
                    <a:pt x="2149" y="2704"/>
                    <a:pt x="1989" y="2775"/>
                    <a:pt x="1816" y="2775"/>
                  </a:cubicBezTo>
                  <a:cubicBezTo>
                    <a:pt x="1808" y="2775"/>
                    <a:pt x="1801" y="2774"/>
                    <a:pt x="1793" y="2774"/>
                  </a:cubicBezTo>
                  <a:lnTo>
                    <a:pt x="1754" y="2768"/>
                  </a:lnTo>
                  <a:cubicBezTo>
                    <a:pt x="1592" y="2729"/>
                    <a:pt x="1462" y="2605"/>
                    <a:pt x="1416" y="2443"/>
                  </a:cubicBezTo>
                  <a:cubicBezTo>
                    <a:pt x="1358" y="2254"/>
                    <a:pt x="1397" y="2008"/>
                    <a:pt x="1488" y="1728"/>
                  </a:cubicBezTo>
                  <a:lnTo>
                    <a:pt x="1488" y="1728"/>
                  </a:lnTo>
                  <a:cubicBezTo>
                    <a:pt x="1351" y="1859"/>
                    <a:pt x="1172" y="1930"/>
                    <a:pt x="986" y="1930"/>
                  </a:cubicBezTo>
                  <a:cubicBezTo>
                    <a:pt x="978" y="1930"/>
                    <a:pt x="970" y="1930"/>
                    <a:pt x="962" y="1930"/>
                  </a:cubicBezTo>
                  <a:cubicBezTo>
                    <a:pt x="936" y="1923"/>
                    <a:pt x="910" y="1923"/>
                    <a:pt x="890" y="1917"/>
                  </a:cubicBezTo>
                  <a:cubicBezTo>
                    <a:pt x="806" y="1891"/>
                    <a:pt x="617" y="1806"/>
                    <a:pt x="604" y="1501"/>
                  </a:cubicBezTo>
                  <a:cubicBezTo>
                    <a:pt x="585" y="1170"/>
                    <a:pt x="773" y="669"/>
                    <a:pt x="1014" y="195"/>
                  </a:cubicBezTo>
                  <a:cubicBezTo>
                    <a:pt x="1001" y="130"/>
                    <a:pt x="994" y="65"/>
                    <a:pt x="994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58"/>
            <p:cNvSpPr/>
            <p:nvPr/>
          </p:nvSpPr>
          <p:spPr>
            <a:xfrm>
              <a:off x="2127350" y="407900"/>
              <a:ext cx="92425" cy="165375"/>
            </a:xfrm>
            <a:custGeom>
              <a:avLst/>
              <a:gdLst/>
              <a:ahLst/>
              <a:cxnLst/>
              <a:rect l="l" t="t" r="r" b="b"/>
              <a:pathLst>
                <a:path w="3697" h="6615" extrusionOk="0">
                  <a:moveTo>
                    <a:pt x="3697" y="1"/>
                  </a:moveTo>
                  <a:lnTo>
                    <a:pt x="1982" y="3158"/>
                  </a:lnTo>
                  <a:lnTo>
                    <a:pt x="1092" y="2216"/>
                  </a:lnTo>
                  <a:lnTo>
                    <a:pt x="0" y="6614"/>
                  </a:lnTo>
                  <a:lnTo>
                    <a:pt x="1436" y="3541"/>
                  </a:lnTo>
                  <a:lnTo>
                    <a:pt x="2073" y="4724"/>
                  </a:lnTo>
                  <a:lnTo>
                    <a:pt x="36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58"/>
            <p:cNvSpPr/>
            <p:nvPr/>
          </p:nvSpPr>
          <p:spPr>
            <a:xfrm>
              <a:off x="2306650" y="559100"/>
              <a:ext cx="125900" cy="141675"/>
            </a:xfrm>
            <a:custGeom>
              <a:avLst/>
              <a:gdLst/>
              <a:ahLst/>
              <a:cxnLst/>
              <a:rect l="l" t="t" r="r" b="b"/>
              <a:pathLst>
                <a:path w="5036" h="5667" extrusionOk="0">
                  <a:moveTo>
                    <a:pt x="5036" y="1"/>
                  </a:moveTo>
                  <a:lnTo>
                    <a:pt x="1105" y="3087"/>
                  </a:lnTo>
                  <a:lnTo>
                    <a:pt x="2430" y="3301"/>
                  </a:lnTo>
                  <a:lnTo>
                    <a:pt x="1" y="5666"/>
                  </a:lnTo>
                  <a:lnTo>
                    <a:pt x="3795" y="3191"/>
                  </a:lnTo>
                  <a:lnTo>
                    <a:pt x="2612" y="2658"/>
                  </a:lnTo>
                  <a:lnTo>
                    <a:pt x="50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58"/>
            <p:cNvSpPr/>
            <p:nvPr/>
          </p:nvSpPr>
          <p:spPr>
            <a:xfrm>
              <a:off x="1302600" y="1736150"/>
              <a:ext cx="270925" cy="358000"/>
            </a:xfrm>
            <a:custGeom>
              <a:avLst/>
              <a:gdLst/>
              <a:ahLst/>
              <a:cxnLst/>
              <a:rect l="l" t="t" r="r" b="b"/>
              <a:pathLst>
                <a:path w="10837" h="14320" extrusionOk="0">
                  <a:moveTo>
                    <a:pt x="9375" y="0"/>
                  </a:moveTo>
                  <a:lnTo>
                    <a:pt x="0" y="3392"/>
                  </a:lnTo>
                  <a:lnTo>
                    <a:pt x="1267" y="14293"/>
                  </a:lnTo>
                  <a:lnTo>
                    <a:pt x="1274" y="14319"/>
                  </a:lnTo>
                  <a:lnTo>
                    <a:pt x="10837" y="14319"/>
                  </a:lnTo>
                  <a:lnTo>
                    <a:pt x="9375" y="0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58"/>
            <p:cNvSpPr/>
            <p:nvPr/>
          </p:nvSpPr>
          <p:spPr>
            <a:xfrm>
              <a:off x="1062050" y="1784550"/>
              <a:ext cx="292875" cy="309600"/>
            </a:xfrm>
            <a:custGeom>
              <a:avLst/>
              <a:gdLst/>
              <a:ahLst/>
              <a:cxnLst/>
              <a:rect l="l" t="t" r="r" b="b"/>
              <a:pathLst>
                <a:path w="11715" h="12384" extrusionOk="0">
                  <a:moveTo>
                    <a:pt x="1" y="0"/>
                  </a:moveTo>
                  <a:cubicBezTo>
                    <a:pt x="274" y="2437"/>
                    <a:pt x="579" y="7368"/>
                    <a:pt x="845" y="12383"/>
                  </a:cubicBezTo>
                  <a:lnTo>
                    <a:pt x="10889" y="12383"/>
                  </a:lnTo>
                  <a:lnTo>
                    <a:pt x="11714" y="1962"/>
                  </a:lnTo>
                  <a:lnTo>
                    <a:pt x="1969" y="345"/>
                  </a:lnTo>
                  <a:lnTo>
                    <a:pt x="1456" y="2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58"/>
            <p:cNvSpPr/>
            <p:nvPr/>
          </p:nvSpPr>
          <p:spPr>
            <a:xfrm>
              <a:off x="1098425" y="1791050"/>
              <a:ext cx="29100" cy="303100"/>
            </a:xfrm>
            <a:custGeom>
              <a:avLst/>
              <a:gdLst/>
              <a:ahLst/>
              <a:cxnLst/>
              <a:rect l="l" t="t" r="r" b="b"/>
              <a:pathLst>
                <a:path w="1164" h="12124" extrusionOk="0">
                  <a:moveTo>
                    <a:pt x="1" y="0"/>
                  </a:moveTo>
                  <a:lnTo>
                    <a:pt x="651" y="12123"/>
                  </a:lnTo>
                  <a:lnTo>
                    <a:pt x="1164" y="12123"/>
                  </a:lnTo>
                  <a:lnTo>
                    <a:pt x="514" y="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58"/>
            <p:cNvSpPr/>
            <p:nvPr/>
          </p:nvSpPr>
          <p:spPr>
            <a:xfrm>
              <a:off x="1061250" y="1785650"/>
              <a:ext cx="195075" cy="249200"/>
            </a:xfrm>
            <a:custGeom>
              <a:avLst/>
              <a:gdLst/>
              <a:ahLst/>
              <a:cxnLst/>
              <a:rect l="l" t="t" r="r" b="b"/>
              <a:pathLst>
                <a:path w="7803" h="9968" extrusionOk="0">
                  <a:moveTo>
                    <a:pt x="972" y="1"/>
                  </a:moveTo>
                  <a:cubicBezTo>
                    <a:pt x="870" y="1"/>
                    <a:pt x="779" y="81"/>
                    <a:pt x="773" y="190"/>
                  </a:cubicBezTo>
                  <a:cubicBezTo>
                    <a:pt x="741" y="457"/>
                    <a:pt x="0" y="6849"/>
                    <a:pt x="1969" y="9149"/>
                  </a:cubicBezTo>
                  <a:cubicBezTo>
                    <a:pt x="2436" y="9688"/>
                    <a:pt x="3015" y="9968"/>
                    <a:pt x="3703" y="9968"/>
                  </a:cubicBezTo>
                  <a:cubicBezTo>
                    <a:pt x="3762" y="9968"/>
                    <a:pt x="3820" y="9961"/>
                    <a:pt x="3879" y="9961"/>
                  </a:cubicBezTo>
                  <a:cubicBezTo>
                    <a:pt x="7770" y="9701"/>
                    <a:pt x="7796" y="1425"/>
                    <a:pt x="7796" y="1074"/>
                  </a:cubicBezTo>
                  <a:cubicBezTo>
                    <a:pt x="7803" y="957"/>
                    <a:pt x="7712" y="859"/>
                    <a:pt x="7595" y="853"/>
                  </a:cubicBezTo>
                  <a:cubicBezTo>
                    <a:pt x="7484" y="859"/>
                    <a:pt x="7393" y="957"/>
                    <a:pt x="7400" y="1074"/>
                  </a:cubicBezTo>
                  <a:cubicBezTo>
                    <a:pt x="7400" y="1152"/>
                    <a:pt x="7374" y="9292"/>
                    <a:pt x="3853" y="9526"/>
                  </a:cubicBezTo>
                  <a:cubicBezTo>
                    <a:pt x="3798" y="9530"/>
                    <a:pt x="3744" y="9532"/>
                    <a:pt x="3691" y="9532"/>
                  </a:cubicBezTo>
                  <a:cubicBezTo>
                    <a:pt x="3122" y="9532"/>
                    <a:pt x="2653" y="9308"/>
                    <a:pt x="2261" y="8850"/>
                  </a:cubicBezTo>
                  <a:cubicBezTo>
                    <a:pt x="422" y="6700"/>
                    <a:pt x="1157" y="307"/>
                    <a:pt x="1170" y="242"/>
                  </a:cubicBezTo>
                  <a:cubicBezTo>
                    <a:pt x="1183" y="125"/>
                    <a:pt x="1111" y="21"/>
                    <a:pt x="994" y="2"/>
                  </a:cubicBezTo>
                  <a:cubicBezTo>
                    <a:pt x="987" y="1"/>
                    <a:pt x="979" y="1"/>
                    <a:pt x="9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58"/>
            <p:cNvSpPr/>
            <p:nvPr/>
          </p:nvSpPr>
          <p:spPr>
            <a:xfrm>
              <a:off x="1037525" y="856200"/>
              <a:ext cx="534375" cy="994225"/>
            </a:xfrm>
            <a:custGeom>
              <a:avLst/>
              <a:gdLst/>
              <a:ahLst/>
              <a:cxnLst/>
              <a:rect l="l" t="t" r="r" b="b"/>
              <a:pathLst>
                <a:path w="21375" h="39769" extrusionOk="0">
                  <a:moveTo>
                    <a:pt x="11345" y="0"/>
                  </a:moveTo>
                  <a:cubicBezTo>
                    <a:pt x="10774" y="0"/>
                    <a:pt x="10205" y="127"/>
                    <a:pt x="9681" y="376"/>
                  </a:cubicBezTo>
                  <a:cubicBezTo>
                    <a:pt x="7719" y="1312"/>
                    <a:pt x="4236" y="3157"/>
                    <a:pt x="2489" y="5216"/>
                  </a:cubicBezTo>
                  <a:cubicBezTo>
                    <a:pt x="1943" y="5859"/>
                    <a:pt x="1566" y="6522"/>
                    <a:pt x="1449" y="7185"/>
                  </a:cubicBezTo>
                  <a:cubicBezTo>
                    <a:pt x="1410" y="7406"/>
                    <a:pt x="1371" y="7737"/>
                    <a:pt x="1319" y="8159"/>
                  </a:cubicBezTo>
                  <a:cubicBezTo>
                    <a:pt x="1294" y="8387"/>
                    <a:pt x="1261" y="8646"/>
                    <a:pt x="1235" y="8932"/>
                  </a:cubicBezTo>
                  <a:cubicBezTo>
                    <a:pt x="1196" y="9309"/>
                    <a:pt x="1157" y="9738"/>
                    <a:pt x="1112" y="10199"/>
                  </a:cubicBezTo>
                  <a:cubicBezTo>
                    <a:pt x="1092" y="10472"/>
                    <a:pt x="1066" y="10751"/>
                    <a:pt x="1040" y="11044"/>
                  </a:cubicBezTo>
                  <a:cubicBezTo>
                    <a:pt x="891" y="12759"/>
                    <a:pt x="735" y="14903"/>
                    <a:pt x="585" y="17281"/>
                  </a:cubicBezTo>
                  <a:lnTo>
                    <a:pt x="566" y="17566"/>
                  </a:lnTo>
                  <a:cubicBezTo>
                    <a:pt x="553" y="17787"/>
                    <a:pt x="540" y="18002"/>
                    <a:pt x="527" y="18216"/>
                  </a:cubicBezTo>
                  <a:cubicBezTo>
                    <a:pt x="527" y="18288"/>
                    <a:pt x="520" y="18359"/>
                    <a:pt x="514" y="18430"/>
                  </a:cubicBezTo>
                  <a:cubicBezTo>
                    <a:pt x="507" y="18547"/>
                    <a:pt x="501" y="18658"/>
                    <a:pt x="494" y="18775"/>
                  </a:cubicBezTo>
                  <a:cubicBezTo>
                    <a:pt x="481" y="18892"/>
                    <a:pt x="481" y="19028"/>
                    <a:pt x="475" y="19152"/>
                  </a:cubicBezTo>
                  <a:cubicBezTo>
                    <a:pt x="462" y="19314"/>
                    <a:pt x="455" y="19470"/>
                    <a:pt x="449" y="19632"/>
                  </a:cubicBezTo>
                  <a:cubicBezTo>
                    <a:pt x="442" y="19756"/>
                    <a:pt x="436" y="19873"/>
                    <a:pt x="423" y="20003"/>
                  </a:cubicBezTo>
                  <a:cubicBezTo>
                    <a:pt x="416" y="20133"/>
                    <a:pt x="416" y="20237"/>
                    <a:pt x="410" y="20347"/>
                  </a:cubicBezTo>
                  <a:cubicBezTo>
                    <a:pt x="403" y="20464"/>
                    <a:pt x="397" y="20555"/>
                    <a:pt x="397" y="20652"/>
                  </a:cubicBezTo>
                  <a:cubicBezTo>
                    <a:pt x="384" y="20815"/>
                    <a:pt x="371" y="20990"/>
                    <a:pt x="364" y="21153"/>
                  </a:cubicBezTo>
                  <a:cubicBezTo>
                    <a:pt x="358" y="21250"/>
                    <a:pt x="358" y="21347"/>
                    <a:pt x="351" y="21445"/>
                  </a:cubicBezTo>
                  <a:cubicBezTo>
                    <a:pt x="345" y="21620"/>
                    <a:pt x="332" y="21802"/>
                    <a:pt x="325" y="21984"/>
                  </a:cubicBezTo>
                  <a:cubicBezTo>
                    <a:pt x="313" y="22212"/>
                    <a:pt x="300" y="22445"/>
                    <a:pt x="293" y="22679"/>
                  </a:cubicBezTo>
                  <a:cubicBezTo>
                    <a:pt x="293" y="22757"/>
                    <a:pt x="287" y="22842"/>
                    <a:pt x="280" y="22920"/>
                  </a:cubicBezTo>
                  <a:cubicBezTo>
                    <a:pt x="267" y="23284"/>
                    <a:pt x="248" y="23641"/>
                    <a:pt x="228" y="24005"/>
                  </a:cubicBezTo>
                  <a:cubicBezTo>
                    <a:pt x="222" y="24193"/>
                    <a:pt x="215" y="24381"/>
                    <a:pt x="209" y="24570"/>
                  </a:cubicBezTo>
                  <a:cubicBezTo>
                    <a:pt x="209" y="24622"/>
                    <a:pt x="209" y="24674"/>
                    <a:pt x="202" y="24719"/>
                  </a:cubicBezTo>
                  <a:cubicBezTo>
                    <a:pt x="196" y="24771"/>
                    <a:pt x="202" y="24823"/>
                    <a:pt x="196" y="24869"/>
                  </a:cubicBezTo>
                  <a:cubicBezTo>
                    <a:pt x="189" y="25018"/>
                    <a:pt x="189" y="25168"/>
                    <a:pt x="183" y="25310"/>
                  </a:cubicBezTo>
                  <a:lnTo>
                    <a:pt x="183" y="25362"/>
                  </a:lnTo>
                  <a:cubicBezTo>
                    <a:pt x="183" y="25421"/>
                    <a:pt x="176" y="25486"/>
                    <a:pt x="170" y="25544"/>
                  </a:cubicBezTo>
                  <a:cubicBezTo>
                    <a:pt x="163" y="25902"/>
                    <a:pt x="150" y="26252"/>
                    <a:pt x="137" y="26610"/>
                  </a:cubicBezTo>
                  <a:cubicBezTo>
                    <a:pt x="111" y="27357"/>
                    <a:pt x="92" y="28117"/>
                    <a:pt x="72" y="28864"/>
                  </a:cubicBezTo>
                  <a:lnTo>
                    <a:pt x="53" y="29832"/>
                  </a:lnTo>
                  <a:cubicBezTo>
                    <a:pt x="53" y="29917"/>
                    <a:pt x="53" y="29995"/>
                    <a:pt x="46" y="30079"/>
                  </a:cubicBezTo>
                  <a:cubicBezTo>
                    <a:pt x="46" y="30313"/>
                    <a:pt x="40" y="30540"/>
                    <a:pt x="27" y="30774"/>
                  </a:cubicBezTo>
                  <a:lnTo>
                    <a:pt x="27" y="30911"/>
                  </a:lnTo>
                  <a:cubicBezTo>
                    <a:pt x="27" y="31067"/>
                    <a:pt x="20" y="31222"/>
                    <a:pt x="20" y="31372"/>
                  </a:cubicBezTo>
                  <a:lnTo>
                    <a:pt x="20" y="31892"/>
                  </a:lnTo>
                  <a:cubicBezTo>
                    <a:pt x="20" y="32067"/>
                    <a:pt x="20" y="32249"/>
                    <a:pt x="14" y="32431"/>
                  </a:cubicBezTo>
                  <a:lnTo>
                    <a:pt x="14" y="33366"/>
                  </a:lnTo>
                  <a:lnTo>
                    <a:pt x="14" y="34477"/>
                  </a:lnTo>
                  <a:cubicBezTo>
                    <a:pt x="14" y="34978"/>
                    <a:pt x="20" y="35458"/>
                    <a:pt x="27" y="35939"/>
                  </a:cubicBezTo>
                  <a:cubicBezTo>
                    <a:pt x="20" y="36205"/>
                    <a:pt x="20" y="36472"/>
                    <a:pt x="33" y="36732"/>
                  </a:cubicBezTo>
                  <a:cubicBezTo>
                    <a:pt x="33" y="36810"/>
                    <a:pt x="1" y="37700"/>
                    <a:pt x="1" y="37778"/>
                  </a:cubicBezTo>
                  <a:cubicBezTo>
                    <a:pt x="3839" y="39075"/>
                    <a:pt x="7620" y="39769"/>
                    <a:pt x="11276" y="39769"/>
                  </a:cubicBezTo>
                  <a:cubicBezTo>
                    <a:pt x="14778" y="39769"/>
                    <a:pt x="18164" y="39132"/>
                    <a:pt x="21375" y="37778"/>
                  </a:cubicBezTo>
                  <a:cubicBezTo>
                    <a:pt x="21349" y="37492"/>
                    <a:pt x="21323" y="36387"/>
                    <a:pt x="21297" y="36095"/>
                  </a:cubicBezTo>
                  <a:cubicBezTo>
                    <a:pt x="21277" y="35965"/>
                    <a:pt x="21264" y="35835"/>
                    <a:pt x="21251" y="35705"/>
                  </a:cubicBezTo>
                  <a:cubicBezTo>
                    <a:pt x="21219" y="35348"/>
                    <a:pt x="21186" y="35004"/>
                    <a:pt x="21154" y="34646"/>
                  </a:cubicBezTo>
                  <a:cubicBezTo>
                    <a:pt x="21134" y="34464"/>
                    <a:pt x="21115" y="34289"/>
                    <a:pt x="21102" y="34107"/>
                  </a:cubicBezTo>
                  <a:cubicBezTo>
                    <a:pt x="21082" y="33919"/>
                    <a:pt x="21063" y="33730"/>
                    <a:pt x="21050" y="33535"/>
                  </a:cubicBezTo>
                  <a:cubicBezTo>
                    <a:pt x="21043" y="33431"/>
                    <a:pt x="21030" y="33327"/>
                    <a:pt x="21024" y="33223"/>
                  </a:cubicBezTo>
                  <a:cubicBezTo>
                    <a:pt x="21011" y="33113"/>
                    <a:pt x="21004" y="33029"/>
                    <a:pt x="20991" y="32931"/>
                  </a:cubicBezTo>
                  <a:lnTo>
                    <a:pt x="20978" y="32736"/>
                  </a:lnTo>
                  <a:cubicBezTo>
                    <a:pt x="20965" y="32574"/>
                    <a:pt x="20946" y="32411"/>
                    <a:pt x="20933" y="32249"/>
                  </a:cubicBezTo>
                  <a:cubicBezTo>
                    <a:pt x="20933" y="32190"/>
                    <a:pt x="20926" y="32132"/>
                    <a:pt x="20920" y="32074"/>
                  </a:cubicBezTo>
                  <a:cubicBezTo>
                    <a:pt x="20913" y="32009"/>
                    <a:pt x="20907" y="31950"/>
                    <a:pt x="20907" y="31892"/>
                  </a:cubicBezTo>
                  <a:cubicBezTo>
                    <a:pt x="20874" y="31573"/>
                    <a:pt x="20855" y="31268"/>
                    <a:pt x="20829" y="30963"/>
                  </a:cubicBezTo>
                  <a:cubicBezTo>
                    <a:pt x="20823" y="30807"/>
                    <a:pt x="20810" y="30651"/>
                    <a:pt x="20803" y="30501"/>
                  </a:cubicBezTo>
                  <a:cubicBezTo>
                    <a:pt x="20790" y="30384"/>
                    <a:pt x="20784" y="30261"/>
                    <a:pt x="20777" y="30144"/>
                  </a:cubicBezTo>
                  <a:cubicBezTo>
                    <a:pt x="20777" y="30099"/>
                    <a:pt x="20777" y="30060"/>
                    <a:pt x="20771" y="30027"/>
                  </a:cubicBezTo>
                  <a:cubicBezTo>
                    <a:pt x="20771" y="29949"/>
                    <a:pt x="20758" y="29878"/>
                    <a:pt x="20751" y="29800"/>
                  </a:cubicBezTo>
                  <a:lnTo>
                    <a:pt x="20732" y="29436"/>
                  </a:lnTo>
                  <a:cubicBezTo>
                    <a:pt x="20725" y="29332"/>
                    <a:pt x="20719" y="29228"/>
                    <a:pt x="20719" y="29118"/>
                  </a:cubicBezTo>
                  <a:cubicBezTo>
                    <a:pt x="20712" y="28994"/>
                    <a:pt x="20706" y="28877"/>
                    <a:pt x="20699" y="28754"/>
                  </a:cubicBezTo>
                  <a:cubicBezTo>
                    <a:pt x="20693" y="28650"/>
                    <a:pt x="20693" y="28546"/>
                    <a:pt x="20686" y="28435"/>
                  </a:cubicBezTo>
                  <a:cubicBezTo>
                    <a:pt x="20680" y="28305"/>
                    <a:pt x="20680" y="28176"/>
                    <a:pt x="20673" y="28052"/>
                  </a:cubicBezTo>
                  <a:lnTo>
                    <a:pt x="20673" y="28000"/>
                  </a:lnTo>
                  <a:lnTo>
                    <a:pt x="20673" y="27961"/>
                  </a:lnTo>
                  <a:cubicBezTo>
                    <a:pt x="20667" y="27584"/>
                    <a:pt x="20660" y="27220"/>
                    <a:pt x="20667" y="26870"/>
                  </a:cubicBezTo>
                  <a:cubicBezTo>
                    <a:pt x="20667" y="26675"/>
                    <a:pt x="20673" y="26480"/>
                    <a:pt x="20680" y="26298"/>
                  </a:cubicBezTo>
                  <a:cubicBezTo>
                    <a:pt x="20680" y="26239"/>
                    <a:pt x="20680" y="26175"/>
                    <a:pt x="20686" y="26116"/>
                  </a:cubicBezTo>
                  <a:lnTo>
                    <a:pt x="20686" y="25720"/>
                  </a:lnTo>
                  <a:lnTo>
                    <a:pt x="20686" y="25096"/>
                  </a:lnTo>
                  <a:cubicBezTo>
                    <a:pt x="20686" y="24784"/>
                    <a:pt x="20686" y="24453"/>
                    <a:pt x="20673" y="24115"/>
                  </a:cubicBezTo>
                  <a:cubicBezTo>
                    <a:pt x="20673" y="24031"/>
                    <a:pt x="20673" y="23953"/>
                    <a:pt x="20667" y="23875"/>
                  </a:cubicBezTo>
                  <a:lnTo>
                    <a:pt x="20667" y="23693"/>
                  </a:lnTo>
                  <a:lnTo>
                    <a:pt x="20667" y="23673"/>
                  </a:lnTo>
                  <a:cubicBezTo>
                    <a:pt x="20660" y="23582"/>
                    <a:pt x="20660" y="23491"/>
                    <a:pt x="20660" y="23394"/>
                  </a:cubicBezTo>
                  <a:lnTo>
                    <a:pt x="20660" y="23284"/>
                  </a:lnTo>
                  <a:cubicBezTo>
                    <a:pt x="20654" y="23141"/>
                    <a:pt x="20647" y="22998"/>
                    <a:pt x="20641" y="22855"/>
                  </a:cubicBezTo>
                  <a:lnTo>
                    <a:pt x="20641" y="22835"/>
                  </a:lnTo>
                  <a:cubicBezTo>
                    <a:pt x="20641" y="22783"/>
                    <a:pt x="20641" y="22725"/>
                    <a:pt x="20634" y="22673"/>
                  </a:cubicBezTo>
                  <a:cubicBezTo>
                    <a:pt x="20628" y="22621"/>
                    <a:pt x="20634" y="22549"/>
                    <a:pt x="20628" y="22484"/>
                  </a:cubicBezTo>
                  <a:cubicBezTo>
                    <a:pt x="20621" y="22419"/>
                    <a:pt x="20628" y="22367"/>
                    <a:pt x="20621" y="22303"/>
                  </a:cubicBezTo>
                  <a:cubicBezTo>
                    <a:pt x="20615" y="22127"/>
                    <a:pt x="20608" y="21952"/>
                    <a:pt x="20602" y="21776"/>
                  </a:cubicBezTo>
                  <a:cubicBezTo>
                    <a:pt x="20595" y="21594"/>
                    <a:pt x="20582" y="21419"/>
                    <a:pt x="20582" y="21244"/>
                  </a:cubicBezTo>
                  <a:cubicBezTo>
                    <a:pt x="20576" y="21127"/>
                    <a:pt x="20569" y="21003"/>
                    <a:pt x="20563" y="20886"/>
                  </a:cubicBezTo>
                  <a:cubicBezTo>
                    <a:pt x="20556" y="20574"/>
                    <a:pt x="20543" y="20256"/>
                    <a:pt x="20524" y="19938"/>
                  </a:cubicBezTo>
                  <a:cubicBezTo>
                    <a:pt x="20524" y="19879"/>
                    <a:pt x="20524" y="19814"/>
                    <a:pt x="20517" y="19749"/>
                  </a:cubicBezTo>
                  <a:cubicBezTo>
                    <a:pt x="20511" y="19684"/>
                    <a:pt x="20517" y="19639"/>
                    <a:pt x="20511" y="19587"/>
                  </a:cubicBezTo>
                  <a:cubicBezTo>
                    <a:pt x="20498" y="19217"/>
                    <a:pt x="20485" y="18840"/>
                    <a:pt x="20465" y="18456"/>
                  </a:cubicBezTo>
                  <a:lnTo>
                    <a:pt x="20465" y="18411"/>
                  </a:lnTo>
                  <a:cubicBezTo>
                    <a:pt x="20465" y="18288"/>
                    <a:pt x="20459" y="18164"/>
                    <a:pt x="20459" y="18034"/>
                  </a:cubicBezTo>
                  <a:cubicBezTo>
                    <a:pt x="20452" y="17911"/>
                    <a:pt x="20446" y="17807"/>
                    <a:pt x="20446" y="17690"/>
                  </a:cubicBezTo>
                  <a:cubicBezTo>
                    <a:pt x="20439" y="17573"/>
                    <a:pt x="20433" y="17443"/>
                    <a:pt x="20433" y="17313"/>
                  </a:cubicBezTo>
                  <a:lnTo>
                    <a:pt x="20433" y="17281"/>
                  </a:lnTo>
                  <a:cubicBezTo>
                    <a:pt x="20433" y="17177"/>
                    <a:pt x="20426" y="17073"/>
                    <a:pt x="20420" y="16969"/>
                  </a:cubicBezTo>
                  <a:lnTo>
                    <a:pt x="20420" y="16819"/>
                  </a:lnTo>
                  <a:cubicBezTo>
                    <a:pt x="20420" y="16728"/>
                    <a:pt x="20420" y="16631"/>
                    <a:pt x="20413" y="16533"/>
                  </a:cubicBezTo>
                  <a:cubicBezTo>
                    <a:pt x="20407" y="16339"/>
                    <a:pt x="20407" y="16137"/>
                    <a:pt x="20400" y="15942"/>
                  </a:cubicBezTo>
                  <a:cubicBezTo>
                    <a:pt x="20400" y="15793"/>
                    <a:pt x="20400" y="15643"/>
                    <a:pt x="20394" y="15487"/>
                  </a:cubicBezTo>
                  <a:cubicBezTo>
                    <a:pt x="20387" y="15111"/>
                    <a:pt x="20381" y="14734"/>
                    <a:pt x="20381" y="14364"/>
                  </a:cubicBezTo>
                  <a:lnTo>
                    <a:pt x="20381" y="13603"/>
                  </a:lnTo>
                  <a:lnTo>
                    <a:pt x="20381" y="13467"/>
                  </a:lnTo>
                  <a:lnTo>
                    <a:pt x="20381" y="12733"/>
                  </a:lnTo>
                  <a:lnTo>
                    <a:pt x="20381" y="12519"/>
                  </a:lnTo>
                  <a:lnTo>
                    <a:pt x="20381" y="12220"/>
                  </a:lnTo>
                  <a:cubicBezTo>
                    <a:pt x="20368" y="11096"/>
                    <a:pt x="20335" y="9926"/>
                    <a:pt x="20335" y="8991"/>
                  </a:cubicBezTo>
                  <a:cubicBezTo>
                    <a:pt x="20335" y="7815"/>
                    <a:pt x="20192" y="6749"/>
                    <a:pt x="19913" y="5801"/>
                  </a:cubicBezTo>
                  <a:cubicBezTo>
                    <a:pt x="19868" y="5632"/>
                    <a:pt x="19816" y="5470"/>
                    <a:pt x="19751" y="5314"/>
                  </a:cubicBezTo>
                  <a:cubicBezTo>
                    <a:pt x="19731" y="5249"/>
                    <a:pt x="19712" y="5190"/>
                    <a:pt x="19686" y="5132"/>
                  </a:cubicBezTo>
                  <a:cubicBezTo>
                    <a:pt x="19042" y="3488"/>
                    <a:pt x="17906" y="2241"/>
                    <a:pt x="16229" y="1461"/>
                  </a:cubicBezTo>
                  <a:cubicBezTo>
                    <a:pt x="16021" y="1357"/>
                    <a:pt x="15807" y="1266"/>
                    <a:pt x="15580" y="1188"/>
                  </a:cubicBezTo>
                  <a:cubicBezTo>
                    <a:pt x="15463" y="1143"/>
                    <a:pt x="15339" y="1097"/>
                    <a:pt x="15209" y="1058"/>
                  </a:cubicBezTo>
                  <a:lnTo>
                    <a:pt x="12526" y="188"/>
                  </a:lnTo>
                  <a:cubicBezTo>
                    <a:pt x="12142" y="62"/>
                    <a:pt x="11743" y="0"/>
                    <a:pt x="113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58"/>
            <p:cNvSpPr/>
            <p:nvPr/>
          </p:nvSpPr>
          <p:spPr>
            <a:xfrm>
              <a:off x="1369025" y="1557500"/>
              <a:ext cx="192975" cy="117150"/>
            </a:xfrm>
            <a:custGeom>
              <a:avLst/>
              <a:gdLst/>
              <a:ahLst/>
              <a:cxnLst/>
              <a:rect l="l" t="t" r="r" b="b"/>
              <a:pathLst>
                <a:path w="7719" h="4686" extrusionOk="0">
                  <a:moveTo>
                    <a:pt x="7420" y="0"/>
                  </a:moveTo>
                  <a:lnTo>
                    <a:pt x="0" y="273"/>
                  </a:lnTo>
                  <a:cubicBezTo>
                    <a:pt x="0" y="273"/>
                    <a:pt x="2299" y="4686"/>
                    <a:pt x="7536" y="4686"/>
                  </a:cubicBezTo>
                  <a:cubicBezTo>
                    <a:pt x="7597" y="4686"/>
                    <a:pt x="7657" y="4685"/>
                    <a:pt x="7718" y="4684"/>
                  </a:cubicBezTo>
                  <a:cubicBezTo>
                    <a:pt x="7705" y="4522"/>
                    <a:pt x="7686" y="4359"/>
                    <a:pt x="7679" y="4197"/>
                  </a:cubicBezTo>
                  <a:cubicBezTo>
                    <a:pt x="7673" y="4138"/>
                    <a:pt x="7666" y="4080"/>
                    <a:pt x="7660" y="4022"/>
                  </a:cubicBezTo>
                  <a:cubicBezTo>
                    <a:pt x="7653" y="3957"/>
                    <a:pt x="7653" y="3898"/>
                    <a:pt x="7647" y="3840"/>
                  </a:cubicBezTo>
                  <a:cubicBezTo>
                    <a:pt x="7621" y="3521"/>
                    <a:pt x="7595" y="3209"/>
                    <a:pt x="7576" y="2904"/>
                  </a:cubicBezTo>
                  <a:cubicBezTo>
                    <a:pt x="7563" y="2755"/>
                    <a:pt x="7556" y="2599"/>
                    <a:pt x="7543" y="2449"/>
                  </a:cubicBezTo>
                  <a:cubicBezTo>
                    <a:pt x="7537" y="2332"/>
                    <a:pt x="7524" y="2209"/>
                    <a:pt x="7517" y="2086"/>
                  </a:cubicBezTo>
                  <a:cubicBezTo>
                    <a:pt x="7511" y="2047"/>
                    <a:pt x="7511" y="2008"/>
                    <a:pt x="7511" y="1975"/>
                  </a:cubicBezTo>
                  <a:cubicBezTo>
                    <a:pt x="7504" y="1897"/>
                    <a:pt x="7498" y="1826"/>
                    <a:pt x="7498" y="1748"/>
                  </a:cubicBezTo>
                  <a:lnTo>
                    <a:pt x="7478" y="1384"/>
                  </a:lnTo>
                  <a:cubicBezTo>
                    <a:pt x="7472" y="1280"/>
                    <a:pt x="7459" y="1176"/>
                    <a:pt x="7459" y="1066"/>
                  </a:cubicBezTo>
                  <a:cubicBezTo>
                    <a:pt x="7452" y="949"/>
                    <a:pt x="7446" y="819"/>
                    <a:pt x="7446" y="702"/>
                  </a:cubicBezTo>
                  <a:cubicBezTo>
                    <a:pt x="7439" y="598"/>
                    <a:pt x="7433" y="494"/>
                    <a:pt x="7433" y="383"/>
                  </a:cubicBezTo>
                  <a:cubicBezTo>
                    <a:pt x="7426" y="253"/>
                    <a:pt x="7420" y="124"/>
                    <a:pt x="7420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58"/>
            <p:cNvSpPr/>
            <p:nvPr/>
          </p:nvSpPr>
          <p:spPr>
            <a:xfrm>
              <a:off x="1041925" y="1405800"/>
              <a:ext cx="416450" cy="188575"/>
            </a:xfrm>
            <a:custGeom>
              <a:avLst/>
              <a:gdLst/>
              <a:ahLst/>
              <a:cxnLst/>
              <a:rect l="l" t="t" r="r" b="b"/>
              <a:pathLst>
                <a:path w="16658" h="7543" extrusionOk="0">
                  <a:moveTo>
                    <a:pt x="143" y="0"/>
                  </a:moveTo>
                  <a:cubicBezTo>
                    <a:pt x="130" y="228"/>
                    <a:pt x="124" y="461"/>
                    <a:pt x="111" y="695"/>
                  </a:cubicBezTo>
                  <a:cubicBezTo>
                    <a:pt x="104" y="780"/>
                    <a:pt x="98" y="858"/>
                    <a:pt x="98" y="942"/>
                  </a:cubicBezTo>
                  <a:cubicBezTo>
                    <a:pt x="85" y="1300"/>
                    <a:pt x="65" y="1663"/>
                    <a:pt x="52" y="2021"/>
                  </a:cubicBezTo>
                  <a:cubicBezTo>
                    <a:pt x="46" y="2216"/>
                    <a:pt x="39" y="2397"/>
                    <a:pt x="33" y="2586"/>
                  </a:cubicBezTo>
                  <a:cubicBezTo>
                    <a:pt x="26" y="2638"/>
                    <a:pt x="33" y="2690"/>
                    <a:pt x="26" y="2742"/>
                  </a:cubicBezTo>
                  <a:cubicBezTo>
                    <a:pt x="20" y="2787"/>
                    <a:pt x="20" y="2839"/>
                    <a:pt x="20" y="2891"/>
                  </a:cubicBezTo>
                  <a:cubicBezTo>
                    <a:pt x="13" y="3034"/>
                    <a:pt x="7" y="3184"/>
                    <a:pt x="0" y="3333"/>
                  </a:cubicBezTo>
                  <a:lnTo>
                    <a:pt x="0" y="3378"/>
                  </a:lnTo>
                  <a:cubicBezTo>
                    <a:pt x="695" y="5211"/>
                    <a:pt x="1105" y="6536"/>
                    <a:pt x="2540" y="7186"/>
                  </a:cubicBezTo>
                  <a:cubicBezTo>
                    <a:pt x="3106" y="7441"/>
                    <a:pt x="4054" y="7542"/>
                    <a:pt x="5199" y="7542"/>
                  </a:cubicBezTo>
                  <a:cubicBezTo>
                    <a:pt x="9522" y="7542"/>
                    <a:pt x="16657" y="6101"/>
                    <a:pt x="16658" y="6101"/>
                  </a:cubicBezTo>
                  <a:lnTo>
                    <a:pt x="16658" y="6101"/>
                  </a:lnTo>
                  <a:cubicBezTo>
                    <a:pt x="16657" y="6101"/>
                    <a:pt x="15465" y="6145"/>
                    <a:pt x="13772" y="6145"/>
                  </a:cubicBezTo>
                  <a:cubicBezTo>
                    <a:pt x="9974" y="6145"/>
                    <a:pt x="3658" y="5921"/>
                    <a:pt x="2638" y="4470"/>
                  </a:cubicBezTo>
                  <a:cubicBezTo>
                    <a:pt x="1494" y="2852"/>
                    <a:pt x="526" y="832"/>
                    <a:pt x="143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58"/>
            <p:cNvSpPr/>
            <p:nvPr/>
          </p:nvSpPr>
          <p:spPr>
            <a:xfrm>
              <a:off x="1125875" y="1062925"/>
              <a:ext cx="112600" cy="378450"/>
            </a:xfrm>
            <a:custGeom>
              <a:avLst/>
              <a:gdLst/>
              <a:ahLst/>
              <a:cxnLst/>
              <a:rect l="l" t="t" r="r" b="b"/>
              <a:pathLst>
                <a:path w="4504" h="15138" extrusionOk="0">
                  <a:moveTo>
                    <a:pt x="4503" y="1"/>
                  </a:moveTo>
                  <a:cubicBezTo>
                    <a:pt x="4503" y="1"/>
                    <a:pt x="1" y="6829"/>
                    <a:pt x="2892" y="15138"/>
                  </a:cubicBezTo>
                  <a:cubicBezTo>
                    <a:pt x="2892" y="15138"/>
                    <a:pt x="2496" y="7218"/>
                    <a:pt x="4503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58"/>
            <p:cNvSpPr/>
            <p:nvPr/>
          </p:nvSpPr>
          <p:spPr>
            <a:xfrm>
              <a:off x="1204975" y="1169150"/>
              <a:ext cx="341925" cy="37225"/>
            </a:xfrm>
            <a:custGeom>
              <a:avLst/>
              <a:gdLst/>
              <a:ahLst/>
              <a:cxnLst/>
              <a:rect l="l" t="t" r="r" b="b"/>
              <a:pathLst>
                <a:path w="13677" h="1489" extrusionOk="0">
                  <a:moveTo>
                    <a:pt x="170" y="1"/>
                  </a:moveTo>
                  <a:cubicBezTo>
                    <a:pt x="111" y="449"/>
                    <a:pt x="53" y="949"/>
                    <a:pt x="1" y="1488"/>
                  </a:cubicBezTo>
                  <a:lnTo>
                    <a:pt x="13670" y="1488"/>
                  </a:lnTo>
                  <a:lnTo>
                    <a:pt x="13670" y="1085"/>
                  </a:lnTo>
                  <a:lnTo>
                    <a:pt x="13670" y="949"/>
                  </a:lnTo>
                  <a:cubicBezTo>
                    <a:pt x="13676" y="709"/>
                    <a:pt x="13676" y="462"/>
                    <a:pt x="13670" y="215"/>
                  </a:cubicBezTo>
                  <a:lnTo>
                    <a:pt x="13670" y="1"/>
                  </a:ln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58"/>
            <p:cNvSpPr/>
            <p:nvPr/>
          </p:nvSpPr>
          <p:spPr>
            <a:xfrm>
              <a:off x="1199125" y="1243375"/>
              <a:ext cx="348750" cy="37050"/>
            </a:xfrm>
            <a:custGeom>
              <a:avLst/>
              <a:gdLst/>
              <a:ahLst/>
              <a:cxnLst/>
              <a:rect l="l" t="t" r="r" b="b"/>
              <a:pathLst>
                <a:path w="13950" h="1482" extrusionOk="0">
                  <a:moveTo>
                    <a:pt x="98" y="0"/>
                  </a:moveTo>
                  <a:cubicBezTo>
                    <a:pt x="59" y="481"/>
                    <a:pt x="27" y="981"/>
                    <a:pt x="1" y="1482"/>
                  </a:cubicBezTo>
                  <a:lnTo>
                    <a:pt x="13949" y="1482"/>
                  </a:lnTo>
                  <a:cubicBezTo>
                    <a:pt x="13949" y="1430"/>
                    <a:pt x="13949" y="1384"/>
                    <a:pt x="13943" y="1332"/>
                  </a:cubicBezTo>
                  <a:cubicBezTo>
                    <a:pt x="13936" y="1235"/>
                    <a:pt x="13936" y="1144"/>
                    <a:pt x="13936" y="1046"/>
                  </a:cubicBezTo>
                  <a:cubicBezTo>
                    <a:pt x="13936" y="852"/>
                    <a:pt x="13930" y="650"/>
                    <a:pt x="13923" y="455"/>
                  </a:cubicBezTo>
                  <a:cubicBezTo>
                    <a:pt x="13917" y="306"/>
                    <a:pt x="13917" y="150"/>
                    <a:pt x="13917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58"/>
            <p:cNvSpPr/>
            <p:nvPr/>
          </p:nvSpPr>
          <p:spPr>
            <a:xfrm>
              <a:off x="1198000" y="1317600"/>
              <a:ext cx="352475" cy="37050"/>
            </a:xfrm>
            <a:custGeom>
              <a:avLst/>
              <a:gdLst/>
              <a:ahLst/>
              <a:cxnLst/>
              <a:rect l="l" t="t" r="r" b="b"/>
              <a:pathLst>
                <a:path w="14099" h="1482" extrusionOk="0">
                  <a:moveTo>
                    <a:pt x="7" y="0"/>
                  </a:moveTo>
                  <a:cubicBezTo>
                    <a:pt x="0" y="507"/>
                    <a:pt x="13" y="1001"/>
                    <a:pt x="39" y="1482"/>
                  </a:cubicBezTo>
                  <a:lnTo>
                    <a:pt x="14098" y="1482"/>
                  </a:lnTo>
                  <a:cubicBezTo>
                    <a:pt x="14098" y="1417"/>
                    <a:pt x="14098" y="1345"/>
                    <a:pt x="14092" y="1293"/>
                  </a:cubicBezTo>
                  <a:cubicBezTo>
                    <a:pt x="14092" y="1235"/>
                    <a:pt x="14085" y="1183"/>
                    <a:pt x="14085" y="1131"/>
                  </a:cubicBezTo>
                  <a:cubicBezTo>
                    <a:pt x="14072" y="754"/>
                    <a:pt x="14059" y="377"/>
                    <a:pt x="14040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58"/>
            <p:cNvSpPr/>
            <p:nvPr/>
          </p:nvSpPr>
          <p:spPr>
            <a:xfrm>
              <a:off x="1265975" y="912175"/>
              <a:ext cx="182275" cy="39200"/>
            </a:xfrm>
            <a:custGeom>
              <a:avLst/>
              <a:gdLst/>
              <a:ahLst/>
              <a:cxnLst/>
              <a:rect l="l" t="t" r="r" b="b"/>
              <a:pathLst>
                <a:path w="7291" h="1568" extrusionOk="0">
                  <a:moveTo>
                    <a:pt x="350" y="0"/>
                  </a:moveTo>
                  <a:cubicBezTo>
                    <a:pt x="107" y="0"/>
                    <a:pt x="1" y="392"/>
                    <a:pt x="289" y="483"/>
                  </a:cubicBezTo>
                  <a:cubicBezTo>
                    <a:pt x="432" y="534"/>
                    <a:pt x="3154" y="1567"/>
                    <a:pt x="5389" y="1567"/>
                  </a:cubicBezTo>
                  <a:cubicBezTo>
                    <a:pt x="5993" y="1567"/>
                    <a:pt x="6565" y="1490"/>
                    <a:pt x="7039" y="1301"/>
                  </a:cubicBezTo>
                  <a:cubicBezTo>
                    <a:pt x="7290" y="1184"/>
                    <a:pt x="7180" y="832"/>
                    <a:pt x="6943" y="832"/>
                  </a:cubicBezTo>
                  <a:cubicBezTo>
                    <a:pt x="6916" y="832"/>
                    <a:pt x="6887" y="836"/>
                    <a:pt x="6857" y="846"/>
                  </a:cubicBezTo>
                  <a:cubicBezTo>
                    <a:pt x="6446" y="1015"/>
                    <a:pt x="5941" y="1082"/>
                    <a:pt x="5397" y="1082"/>
                  </a:cubicBezTo>
                  <a:cubicBezTo>
                    <a:pt x="3253" y="1082"/>
                    <a:pt x="501" y="38"/>
                    <a:pt x="465" y="28"/>
                  </a:cubicBezTo>
                  <a:cubicBezTo>
                    <a:pt x="424" y="9"/>
                    <a:pt x="385" y="0"/>
                    <a:pt x="350" y="0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58"/>
            <p:cNvSpPr/>
            <p:nvPr/>
          </p:nvSpPr>
          <p:spPr>
            <a:xfrm>
              <a:off x="1349250" y="953550"/>
              <a:ext cx="107350" cy="36475"/>
            </a:xfrm>
            <a:custGeom>
              <a:avLst/>
              <a:gdLst/>
              <a:ahLst/>
              <a:cxnLst/>
              <a:rect l="l" t="t" r="r" b="b"/>
              <a:pathLst>
                <a:path w="4294" h="1459" extrusionOk="0">
                  <a:moveTo>
                    <a:pt x="3950" y="1"/>
                  </a:moveTo>
                  <a:cubicBezTo>
                    <a:pt x="3901" y="1"/>
                    <a:pt x="3849" y="17"/>
                    <a:pt x="3799" y="55"/>
                  </a:cubicBezTo>
                  <a:cubicBezTo>
                    <a:pt x="3787" y="68"/>
                    <a:pt x="2723" y="973"/>
                    <a:pt x="782" y="973"/>
                  </a:cubicBezTo>
                  <a:cubicBezTo>
                    <a:pt x="642" y="973"/>
                    <a:pt x="498" y="968"/>
                    <a:pt x="350" y="958"/>
                  </a:cubicBezTo>
                  <a:cubicBezTo>
                    <a:pt x="341" y="958"/>
                    <a:pt x="333" y="957"/>
                    <a:pt x="325" y="957"/>
                  </a:cubicBezTo>
                  <a:cubicBezTo>
                    <a:pt x="23" y="957"/>
                    <a:pt x="1" y="1420"/>
                    <a:pt x="317" y="1446"/>
                  </a:cubicBezTo>
                  <a:cubicBezTo>
                    <a:pt x="480" y="1452"/>
                    <a:pt x="642" y="1459"/>
                    <a:pt x="791" y="1459"/>
                  </a:cubicBezTo>
                  <a:cubicBezTo>
                    <a:pt x="2916" y="1459"/>
                    <a:pt x="4072" y="478"/>
                    <a:pt x="4118" y="426"/>
                  </a:cubicBezTo>
                  <a:cubicBezTo>
                    <a:pt x="4294" y="255"/>
                    <a:pt x="4143" y="1"/>
                    <a:pt x="3950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58"/>
            <p:cNvSpPr/>
            <p:nvPr/>
          </p:nvSpPr>
          <p:spPr>
            <a:xfrm>
              <a:off x="1129500" y="1446750"/>
              <a:ext cx="354625" cy="224450"/>
            </a:xfrm>
            <a:custGeom>
              <a:avLst/>
              <a:gdLst/>
              <a:ahLst/>
              <a:cxnLst/>
              <a:rect l="l" t="t" r="r" b="b"/>
              <a:pathLst>
                <a:path w="14185" h="8978" extrusionOk="0">
                  <a:moveTo>
                    <a:pt x="13828" y="1"/>
                  </a:moveTo>
                  <a:cubicBezTo>
                    <a:pt x="13757" y="1"/>
                    <a:pt x="13684" y="33"/>
                    <a:pt x="13629" y="110"/>
                  </a:cubicBezTo>
                  <a:cubicBezTo>
                    <a:pt x="12505" y="1624"/>
                    <a:pt x="11212" y="3014"/>
                    <a:pt x="9783" y="4242"/>
                  </a:cubicBezTo>
                  <a:cubicBezTo>
                    <a:pt x="7613" y="6126"/>
                    <a:pt x="4209" y="8387"/>
                    <a:pt x="337" y="8465"/>
                  </a:cubicBezTo>
                  <a:cubicBezTo>
                    <a:pt x="1" y="8471"/>
                    <a:pt x="5" y="8971"/>
                    <a:pt x="330" y="8971"/>
                  </a:cubicBezTo>
                  <a:cubicBezTo>
                    <a:pt x="332" y="8971"/>
                    <a:pt x="335" y="8971"/>
                    <a:pt x="337" y="8971"/>
                  </a:cubicBezTo>
                  <a:lnTo>
                    <a:pt x="337" y="8978"/>
                  </a:lnTo>
                  <a:lnTo>
                    <a:pt x="343" y="8978"/>
                  </a:lnTo>
                  <a:cubicBezTo>
                    <a:pt x="4371" y="8887"/>
                    <a:pt x="7886" y="6561"/>
                    <a:pt x="10121" y="4618"/>
                  </a:cubicBezTo>
                  <a:cubicBezTo>
                    <a:pt x="11576" y="3358"/>
                    <a:pt x="12895" y="1948"/>
                    <a:pt x="14045" y="402"/>
                  </a:cubicBezTo>
                  <a:cubicBezTo>
                    <a:pt x="14184" y="206"/>
                    <a:pt x="14010" y="1"/>
                    <a:pt x="13828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58"/>
            <p:cNvSpPr/>
            <p:nvPr/>
          </p:nvSpPr>
          <p:spPr>
            <a:xfrm>
              <a:off x="1117475" y="1655150"/>
              <a:ext cx="362825" cy="73725"/>
            </a:xfrm>
            <a:custGeom>
              <a:avLst/>
              <a:gdLst/>
              <a:ahLst/>
              <a:cxnLst/>
              <a:rect l="l" t="t" r="r" b="b"/>
              <a:pathLst>
                <a:path w="14513" h="2949" extrusionOk="0">
                  <a:moveTo>
                    <a:pt x="14179" y="1"/>
                  </a:moveTo>
                  <a:cubicBezTo>
                    <a:pt x="14143" y="1"/>
                    <a:pt x="14104" y="10"/>
                    <a:pt x="14064" y="31"/>
                  </a:cubicBezTo>
                  <a:cubicBezTo>
                    <a:pt x="14008" y="62"/>
                    <a:pt x="9364" y="2486"/>
                    <a:pt x="4382" y="2486"/>
                  </a:cubicBezTo>
                  <a:cubicBezTo>
                    <a:pt x="3059" y="2486"/>
                    <a:pt x="1712" y="2315"/>
                    <a:pt x="421" y="1883"/>
                  </a:cubicBezTo>
                  <a:cubicBezTo>
                    <a:pt x="388" y="1870"/>
                    <a:pt x="357" y="1864"/>
                    <a:pt x="328" y="1864"/>
                  </a:cubicBezTo>
                  <a:cubicBezTo>
                    <a:pt x="94" y="1864"/>
                    <a:pt x="1" y="2243"/>
                    <a:pt x="278" y="2324"/>
                  </a:cubicBezTo>
                  <a:cubicBezTo>
                    <a:pt x="1630" y="2773"/>
                    <a:pt x="3039" y="2948"/>
                    <a:pt x="4397" y="2948"/>
                  </a:cubicBezTo>
                  <a:cubicBezTo>
                    <a:pt x="6366" y="2948"/>
                    <a:pt x="8237" y="2584"/>
                    <a:pt x="9692" y="2181"/>
                  </a:cubicBezTo>
                  <a:cubicBezTo>
                    <a:pt x="11277" y="1753"/>
                    <a:pt x="12810" y="1168"/>
                    <a:pt x="14285" y="434"/>
                  </a:cubicBezTo>
                  <a:cubicBezTo>
                    <a:pt x="14512" y="312"/>
                    <a:pt x="14390" y="1"/>
                    <a:pt x="14179" y="1"/>
                  </a:cubicBez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58"/>
            <p:cNvSpPr/>
            <p:nvPr/>
          </p:nvSpPr>
          <p:spPr>
            <a:xfrm>
              <a:off x="1200275" y="596475"/>
              <a:ext cx="59625" cy="46450"/>
            </a:xfrm>
            <a:custGeom>
              <a:avLst/>
              <a:gdLst/>
              <a:ahLst/>
              <a:cxnLst/>
              <a:rect l="l" t="t" r="r" b="b"/>
              <a:pathLst>
                <a:path w="2385" h="1858" extrusionOk="0">
                  <a:moveTo>
                    <a:pt x="1839" y="0"/>
                  </a:moveTo>
                  <a:cubicBezTo>
                    <a:pt x="1839" y="0"/>
                    <a:pt x="0" y="552"/>
                    <a:pt x="0" y="1215"/>
                  </a:cubicBezTo>
                  <a:cubicBezTo>
                    <a:pt x="0" y="1699"/>
                    <a:pt x="372" y="1857"/>
                    <a:pt x="831" y="1857"/>
                  </a:cubicBezTo>
                  <a:cubicBezTo>
                    <a:pt x="1390" y="1857"/>
                    <a:pt x="2078" y="1623"/>
                    <a:pt x="2385" y="1455"/>
                  </a:cubicBezTo>
                  <a:lnTo>
                    <a:pt x="1839" y="0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58"/>
            <p:cNvSpPr/>
            <p:nvPr/>
          </p:nvSpPr>
          <p:spPr>
            <a:xfrm>
              <a:off x="1282450" y="730625"/>
              <a:ext cx="132075" cy="181475"/>
            </a:xfrm>
            <a:custGeom>
              <a:avLst/>
              <a:gdLst/>
              <a:ahLst/>
              <a:cxnLst/>
              <a:rect l="l" t="t" r="r" b="b"/>
              <a:pathLst>
                <a:path w="5283" h="7259" extrusionOk="0">
                  <a:moveTo>
                    <a:pt x="27" y="0"/>
                  </a:moveTo>
                  <a:lnTo>
                    <a:pt x="1" y="6042"/>
                  </a:lnTo>
                  <a:cubicBezTo>
                    <a:pt x="1505" y="7088"/>
                    <a:pt x="3378" y="7259"/>
                    <a:pt x="4441" y="7259"/>
                  </a:cubicBezTo>
                  <a:cubicBezTo>
                    <a:pt x="4957" y="7259"/>
                    <a:pt x="5282" y="7218"/>
                    <a:pt x="5282" y="7218"/>
                  </a:cubicBezTo>
                  <a:lnTo>
                    <a:pt x="5153" y="1560"/>
                  </a:lnTo>
                  <a:lnTo>
                    <a:pt x="735" y="215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58"/>
            <p:cNvSpPr/>
            <p:nvPr/>
          </p:nvSpPr>
          <p:spPr>
            <a:xfrm>
              <a:off x="1300800" y="735975"/>
              <a:ext cx="112750" cy="131100"/>
            </a:xfrm>
            <a:custGeom>
              <a:avLst/>
              <a:gdLst/>
              <a:ahLst/>
              <a:cxnLst/>
              <a:rect l="l" t="t" r="r" b="b"/>
              <a:pathLst>
                <a:path w="4510" h="5244" extrusionOk="0">
                  <a:moveTo>
                    <a:pt x="1" y="1"/>
                  </a:moveTo>
                  <a:cubicBezTo>
                    <a:pt x="1" y="1"/>
                    <a:pt x="1118" y="4724"/>
                    <a:pt x="4509" y="5244"/>
                  </a:cubicBezTo>
                  <a:lnTo>
                    <a:pt x="4419" y="13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58"/>
            <p:cNvSpPr/>
            <p:nvPr/>
          </p:nvSpPr>
          <p:spPr>
            <a:xfrm>
              <a:off x="1463225" y="614075"/>
              <a:ext cx="78300" cy="109175"/>
            </a:xfrm>
            <a:custGeom>
              <a:avLst/>
              <a:gdLst/>
              <a:ahLst/>
              <a:cxnLst/>
              <a:rect l="l" t="t" r="r" b="b"/>
              <a:pathLst>
                <a:path w="3132" h="4367" extrusionOk="0">
                  <a:moveTo>
                    <a:pt x="1344" y="0"/>
                  </a:moveTo>
                  <a:cubicBezTo>
                    <a:pt x="932" y="0"/>
                    <a:pt x="598" y="206"/>
                    <a:pt x="598" y="206"/>
                  </a:cubicBezTo>
                  <a:cubicBezTo>
                    <a:pt x="0" y="1031"/>
                    <a:pt x="221" y="4331"/>
                    <a:pt x="215" y="4331"/>
                  </a:cubicBezTo>
                  <a:cubicBezTo>
                    <a:pt x="324" y="4355"/>
                    <a:pt x="433" y="4367"/>
                    <a:pt x="540" y="4367"/>
                  </a:cubicBezTo>
                  <a:cubicBezTo>
                    <a:pt x="1917" y="4367"/>
                    <a:pt x="3132" y="2493"/>
                    <a:pt x="2547" y="998"/>
                  </a:cubicBezTo>
                  <a:cubicBezTo>
                    <a:pt x="2234" y="201"/>
                    <a:pt x="1751" y="0"/>
                    <a:pt x="1344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58"/>
            <p:cNvSpPr/>
            <p:nvPr/>
          </p:nvSpPr>
          <p:spPr>
            <a:xfrm>
              <a:off x="1257775" y="498525"/>
              <a:ext cx="260050" cy="348050"/>
            </a:xfrm>
            <a:custGeom>
              <a:avLst/>
              <a:gdLst/>
              <a:ahLst/>
              <a:cxnLst/>
              <a:rect l="l" t="t" r="r" b="b"/>
              <a:pathLst>
                <a:path w="10402" h="13922" extrusionOk="0">
                  <a:moveTo>
                    <a:pt x="5364" y="0"/>
                  </a:moveTo>
                  <a:cubicBezTo>
                    <a:pt x="4278" y="0"/>
                    <a:pt x="3242" y="160"/>
                    <a:pt x="2553" y="468"/>
                  </a:cubicBezTo>
                  <a:cubicBezTo>
                    <a:pt x="1254" y="1060"/>
                    <a:pt x="539" y="1761"/>
                    <a:pt x="215" y="3223"/>
                  </a:cubicBezTo>
                  <a:cubicBezTo>
                    <a:pt x="130" y="3639"/>
                    <a:pt x="72" y="4055"/>
                    <a:pt x="46" y="4477"/>
                  </a:cubicBezTo>
                  <a:cubicBezTo>
                    <a:pt x="33" y="4600"/>
                    <a:pt x="26" y="4730"/>
                    <a:pt x="20" y="4860"/>
                  </a:cubicBezTo>
                  <a:cubicBezTo>
                    <a:pt x="7" y="5062"/>
                    <a:pt x="0" y="5276"/>
                    <a:pt x="0" y="5497"/>
                  </a:cubicBezTo>
                  <a:lnTo>
                    <a:pt x="0" y="6108"/>
                  </a:lnTo>
                  <a:cubicBezTo>
                    <a:pt x="7" y="6705"/>
                    <a:pt x="163" y="7387"/>
                    <a:pt x="435" y="8089"/>
                  </a:cubicBezTo>
                  <a:cubicBezTo>
                    <a:pt x="507" y="8284"/>
                    <a:pt x="591" y="8479"/>
                    <a:pt x="682" y="8667"/>
                  </a:cubicBezTo>
                  <a:cubicBezTo>
                    <a:pt x="1066" y="9479"/>
                    <a:pt x="1533" y="10239"/>
                    <a:pt x="2086" y="10941"/>
                  </a:cubicBezTo>
                  <a:cubicBezTo>
                    <a:pt x="3386" y="12613"/>
                    <a:pt x="5099" y="13922"/>
                    <a:pt x="6628" y="13922"/>
                  </a:cubicBezTo>
                  <a:cubicBezTo>
                    <a:pt x="7320" y="13922"/>
                    <a:pt x="7975" y="13653"/>
                    <a:pt x="8537" y="13027"/>
                  </a:cubicBezTo>
                  <a:cubicBezTo>
                    <a:pt x="9524" y="11916"/>
                    <a:pt x="10018" y="10278"/>
                    <a:pt x="10232" y="8583"/>
                  </a:cubicBezTo>
                  <a:cubicBezTo>
                    <a:pt x="10265" y="8310"/>
                    <a:pt x="10291" y="8037"/>
                    <a:pt x="10310" y="7764"/>
                  </a:cubicBezTo>
                  <a:cubicBezTo>
                    <a:pt x="10317" y="7732"/>
                    <a:pt x="10317" y="7699"/>
                    <a:pt x="10317" y="7673"/>
                  </a:cubicBezTo>
                  <a:lnTo>
                    <a:pt x="10323" y="7602"/>
                  </a:lnTo>
                  <a:cubicBezTo>
                    <a:pt x="10401" y="6361"/>
                    <a:pt x="10388" y="5120"/>
                    <a:pt x="10278" y="3879"/>
                  </a:cubicBezTo>
                  <a:cubicBezTo>
                    <a:pt x="10109" y="1885"/>
                    <a:pt x="8556" y="287"/>
                    <a:pt x="6568" y="66"/>
                  </a:cubicBezTo>
                  <a:cubicBezTo>
                    <a:pt x="6170" y="22"/>
                    <a:pt x="5763" y="0"/>
                    <a:pt x="5364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58"/>
            <p:cNvSpPr/>
            <p:nvPr/>
          </p:nvSpPr>
          <p:spPr>
            <a:xfrm>
              <a:off x="1361725" y="685300"/>
              <a:ext cx="48575" cy="24575"/>
            </a:xfrm>
            <a:custGeom>
              <a:avLst/>
              <a:gdLst/>
              <a:ahLst/>
              <a:cxnLst/>
              <a:rect l="l" t="t" r="r" b="b"/>
              <a:pathLst>
                <a:path w="1943" h="983" extrusionOk="0">
                  <a:moveTo>
                    <a:pt x="1002" y="0"/>
                  </a:moveTo>
                  <a:cubicBezTo>
                    <a:pt x="987" y="0"/>
                    <a:pt x="971" y="1"/>
                    <a:pt x="955" y="1"/>
                  </a:cubicBezTo>
                  <a:cubicBezTo>
                    <a:pt x="429" y="14"/>
                    <a:pt x="0" y="248"/>
                    <a:pt x="13" y="514"/>
                  </a:cubicBezTo>
                  <a:cubicBezTo>
                    <a:pt x="19" y="779"/>
                    <a:pt x="429" y="982"/>
                    <a:pt x="940" y="982"/>
                  </a:cubicBezTo>
                  <a:cubicBezTo>
                    <a:pt x="956" y="982"/>
                    <a:pt x="972" y="982"/>
                    <a:pt x="988" y="982"/>
                  </a:cubicBezTo>
                  <a:cubicBezTo>
                    <a:pt x="1514" y="969"/>
                    <a:pt x="1943" y="735"/>
                    <a:pt x="1930" y="462"/>
                  </a:cubicBezTo>
                  <a:cubicBezTo>
                    <a:pt x="1923" y="204"/>
                    <a:pt x="1513" y="0"/>
                    <a:pt x="1002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58"/>
            <p:cNvSpPr/>
            <p:nvPr/>
          </p:nvSpPr>
          <p:spPr>
            <a:xfrm>
              <a:off x="1491975" y="688550"/>
              <a:ext cx="23900" cy="24550"/>
            </a:xfrm>
            <a:custGeom>
              <a:avLst/>
              <a:gdLst/>
              <a:ahLst/>
              <a:cxnLst/>
              <a:rect l="l" t="t" r="r" b="b"/>
              <a:pathLst>
                <a:path w="956" h="982" extrusionOk="0">
                  <a:moveTo>
                    <a:pt x="955" y="1"/>
                  </a:moveTo>
                  <a:lnTo>
                    <a:pt x="955" y="1"/>
                  </a:lnTo>
                  <a:cubicBezTo>
                    <a:pt x="423" y="14"/>
                    <a:pt x="0" y="248"/>
                    <a:pt x="7" y="521"/>
                  </a:cubicBezTo>
                  <a:cubicBezTo>
                    <a:pt x="13" y="767"/>
                    <a:pt x="390" y="962"/>
                    <a:pt x="864" y="982"/>
                  </a:cubicBezTo>
                  <a:cubicBezTo>
                    <a:pt x="897" y="709"/>
                    <a:pt x="923" y="436"/>
                    <a:pt x="942" y="163"/>
                  </a:cubicBezTo>
                  <a:cubicBezTo>
                    <a:pt x="949" y="131"/>
                    <a:pt x="949" y="98"/>
                    <a:pt x="949" y="72"/>
                  </a:cubicBezTo>
                  <a:lnTo>
                    <a:pt x="955" y="1"/>
                  </a:ln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58"/>
            <p:cNvSpPr/>
            <p:nvPr/>
          </p:nvSpPr>
          <p:spPr>
            <a:xfrm>
              <a:off x="1268650" y="700750"/>
              <a:ext cx="50200" cy="26000"/>
            </a:xfrm>
            <a:custGeom>
              <a:avLst/>
              <a:gdLst/>
              <a:ahLst/>
              <a:cxnLst/>
              <a:rect l="l" t="t" r="r" b="b"/>
              <a:pathLst>
                <a:path w="2008" h="1040" extrusionOk="0">
                  <a:moveTo>
                    <a:pt x="0" y="0"/>
                  </a:moveTo>
                  <a:lnTo>
                    <a:pt x="0" y="0"/>
                  </a:lnTo>
                  <a:cubicBezTo>
                    <a:pt x="72" y="195"/>
                    <a:pt x="156" y="390"/>
                    <a:pt x="247" y="578"/>
                  </a:cubicBezTo>
                  <a:cubicBezTo>
                    <a:pt x="709" y="871"/>
                    <a:pt x="1241" y="1027"/>
                    <a:pt x="1787" y="1040"/>
                  </a:cubicBezTo>
                  <a:lnTo>
                    <a:pt x="1858" y="1040"/>
                  </a:lnTo>
                  <a:cubicBezTo>
                    <a:pt x="1943" y="1033"/>
                    <a:pt x="2008" y="962"/>
                    <a:pt x="2008" y="877"/>
                  </a:cubicBezTo>
                  <a:cubicBezTo>
                    <a:pt x="2001" y="793"/>
                    <a:pt x="1923" y="728"/>
                    <a:pt x="1839" y="728"/>
                  </a:cubicBezTo>
                  <a:lnTo>
                    <a:pt x="1787" y="728"/>
                  </a:lnTo>
                  <a:cubicBezTo>
                    <a:pt x="1118" y="715"/>
                    <a:pt x="488" y="455"/>
                    <a:pt x="0" y="0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58"/>
            <p:cNvSpPr/>
            <p:nvPr/>
          </p:nvSpPr>
          <p:spPr>
            <a:xfrm>
              <a:off x="1227875" y="479125"/>
              <a:ext cx="293675" cy="251525"/>
            </a:xfrm>
            <a:custGeom>
              <a:avLst/>
              <a:gdLst/>
              <a:ahLst/>
              <a:cxnLst/>
              <a:rect l="l" t="t" r="r" b="b"/>
              <a:pathLst>
                <a:path w="11747" h="10061" extrusionOk="0">
                  <a:moveTo>
                    <a:pt x="6245" y="0"/>
                  </a:moveTo>
                  <a:cubicBezTo>
                    <a:pt x="3041" y="0"/>
                    <a:pt x="969" y="2014"/>
                    <a:pt x="521" y="4220"/>
                  </a:cubicBezTo>
                  <a:cubicBezTo>
                    <a:pt x="1" y="6747"/>
                    <a:pt x="715" y="9222"/>
                    <a:pt x="2210" y="10060"/>
                  </a:cubicBezTo>
                  <a:cubicBezTo>
                    <a:pt x="2210" y="10060"/>
                    <a:pt x="1819" y="3135"/>
                    <a:pt x="7467" y="3135"/>
                  </a:cubicBezTo>
                  <a:cubicBezTo>
                    <a:pt x="8533" y="3135"/>
                    <a:pt x="9813" y="3381"/>
                    <a:pt x="11350" y="3967"/>
                  </a:cubicBezTo>
                  <a:cubicBezTo>
                    <a:pt x="11350" y="3967"/>
                    <a:pt x="11747" y="855"/>
                    <a:pt x="7712" y="134"/>
                  </a:cubicBezTo>
                  <a:cubicBezTo>
                    <a:pt x="7200" y="43"/>
                    <a:pt x="6710" y="0"/>
                    <a:pt x="6245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58"/>
            <p:cNvSpPr/>
            <p:nvPr/>
          </p:nvSpPr>
          <p:spPr>
            <a:xfrm>
              <a:off x="1186950" y="613525"/>
              <a:ext cx="104950" cy="155800"/>
            </a:xfrm>
            <a:custGeom>
              <a:avLst/>
              <a:gdLst/>
              <a:ahLst/>
              <a:cxnLst/>
              <a:rect l="l" t="t" r="r" b="b"/>
              <a:pathLst>
                <a:path w="4198" h="6232" extrusionOk="0">
                  <a:moveTo>
                    <a:pt x="2002" y="0"/>
                  </a:moveTo>
                  <a:cubicBezTo>
                    <a:pt x="2002" y="0"/>
                    <a:pt x="1" y="598"/>
                    <a:pt x="59" y="1735"/>
                  </a:cubicBezTo>
                  <a:cubicBezTo>
                    <a:pt x="89" y="2297"/>
                    <a:pt x="392" y="2449"/>
                    <a:pt x="712" y="2449"/>
                  </a:cubicBezTo>
                  <a:cubicBezTo>
                    <a:pt x="1092" y="2449"/>
                    <a:pt x="1495" y="2235"/>
                    <a:pt x="1495" y="2235"/>
                  </a:cubicBezTo>
                  <a:lnTo>
                    <a:pt x="1495" y="2235"/>
                  </a:lnTo>
                  <a:cubicBezTo>
                    <a:pt x="1495" y="2235"/>
                    <a:pt x="501" y="3002"/>
                    <a:pt x="702" y="4009"/>
                  </a:cubicBezTo>
                  <a:cubicBezTo>
                    <a:pt x="781" y="4416"/>
                    <a:pt x="1069" y="4538"/>
                    <a:pt x="1383" y="4538"/>
                  </a:cubicBezTo>
                  <a:cubicBezTo>
                    <a:pt x="1845" y="4538"/>
                    <a:pt x="2365" y="4275"/>
                    <a:pt x="2365" y="4275"/>
                  </a:cubicBezTo>
                  <a:lnTo>
                    <a:pt x="2365" y="4275"/>
                  </a:lnTo>
                  <a:cubicBezTo>
                    <a:pt x="2365" y="4275"/>
                    <a:pt x="1748" y="5289"/>
                    <a:pt x="2716" y="6062"/>
                  </a:cubicBezTo>
                  <a:cubicBezTo>
                    <a:pt x="2865" y="6181"/>
                    <a:pt x="3003" y="6231"/>
                    <a:pt x="3130" y="6231"/>
                  </a:cubicBezTo>
                  <a:cubicBezTo>
                    <a:pt x="3834" y="6231"/>
                    <a:pt x="4197" y="4678"/>
                    <a:pt x="4197" y="4678"/>
                  </a:cubicBezTo>
                  <a:cubicBezTo>
                    <a:pt x="4197" y="4678"/>
                    <a:pt x="3268" y="351"/>
                    <a:pt x="2002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58"/>
            <p:cNvSpPr/>
            <p:nvPr/>
          </p:nvSpPr>
          <p:spPr>
            <a:xfrm>
              <a:off x="1305200" y="635175"/>
              <a:ext cx="210350" cy="211350"/>
            </a:xfrm>
            <a:custGeom>
              <a:avLst/>
              <a:gdLst/>
              <a:ahLst/>
              <a:cxnLst/>
              <a:rect l="l" t="t" r="r" b="b"/>
              <a:pathLst>
                <a:path w="8414" h="8454" extrusionOk="0">
                  <a:moveTo>
                    <a:pt x="785" y="1"/>
                  </a:moveTo>
                  <a:cubicBezTo>
                    <a:pt x="192" y="1"/>
                    <a:pt x="0" y="336"/>
                    <a:pt x="0" y="336"/>
                  </a:cubicBezTo>
                  <a:lnTo>
                    <a:pt x="182" y="5475"/>
                  </a:lnTo>
                  <a:cubicBezTo>
                    <a:pt x="1486" y="7146"/>
                    <a:pt x="3199" y="8454"/>
                    <a:pt x="4727" y="8454"/>
                  </a:cubicBezTo>
                  <a:cubicBezTo>
                    <a:pt x="5421" y="8454"/>
                    <a:pt x="6077" y="8183"/>
                    <a:pt x="6640" y="7554"/>
                  </a:cubicBezTo>
                  <a:cubicBezTo>
                    <a:pt x="7783" y="6274"/>
                    <a:pt x="8264" y="4267"/>
                    <a:pt x="8413" y="2298"/>
                  </a:cubicBezTo>
                  <a:lnTo>
                    <a:pt x="8413" y="2298"/>
                  </a:lnTo>
                  <a:cubicBezTo>
                    <a:pt x="8335" y="3188"/>
                    <a:pt x="7764" y="4585"/>
                    <a:pt x="7764" y="4585"/>
                  </a:cubicBezTo>
                  <a:cubicBezTo>
                    <a:pt x="7095" y="4293"/>
                    <a:pt x="6393" y="4078"/>
                    <a:pt x="5672" y="3948"/>
                  </a:cubicBezTo>
                  <a:cubicBezTo>
                    <a:pt x="5348" y="3892"/>
                    <a:pt x="5024" y="3875"/>
                    <a:pt x="4709" y="3875"/>
                  </a:cubicBezTo>
                  <a:cubicBezTo>
                    <a:pt x="4257" y="3875"/>
                    <a:pt x="3824" y="3910"/>
                    <a:pt x="3432" y="3910"/>
                  </a:cubicBezTo>
                  <a:cubicBezTo>
                    <a:pt x="3124" y="3910"/>
                    <a:pt x="2842" y="3888"/>
                    <a:pt x="2599" y="3812"/>
                  </a:cubicBezTo>
                  <a:cubicBezTo>
                    <a:pt x="1839" y="3572"/>
                    <a:pt x="1579" y="2344"/>
                    <a:pt x="1579" y="2344"/>
                  </a:cubicBezTo>
                  <a:lnTo>
                    <a:pt x="1111" y="31"/>
                  </a:lnTo>
                  <a:cubicBezTo>
                    <a:pt x="991" y="10"/>
                    <a:pt x="883" y="1"/>
                    <a:pt x="785" y="1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58"/>
            <p:cNvSpPr/>
            <p:nvPr/>
          </p:nvSpPr>
          <p:spPr>
            <a:xfrm>
              <a:off x="1416700" y="788275"/>
              <a:ext cx="41075" cy="16350"/>
            </a:xfrm>
            <a:custGeom>
              <a:avLst/>
              <a:gdLst/>
              <a:ahLst/>
              <a:cxnLst/>
              <a:rect l="l" t="t" r="r" b="b"/>
              <a:pathLst>
                <a:path w="1643" h="654" extrusionOk="0">
                  <a:moveTo>
                    <a:pt x="200" y="0"/>
                  </a:moveTo>
                  <a:cubicBezTo>
                    <a:pt x="91" y="0"/>
                    <a:pt x="0" y="140"/>
                    <a:pt x="101" y="241"/>
                  </a:cubicBezTo>
                  <a:cubicBezTo>
                    <a:pt x="341" y="475"/>
                    <a:pt x="653" y="618"/>
                    <a:pt x="991" y="644"/>
                  </a:cubicBezTo>
                  <a:cubicBezTo>
                    <a:pt x="1045" y="650"/>
                    <a:pt x="1099" y="653"/>
                    <a:pt x="1153" y="653"/>
                  </a:cubicBezTo>
                  <a:cubicBezTo>
                    <a:pt x="1267" y="653"/>
                    <a:pt x="1381" y="640"/>
                    <a:pt x="1491" y="618"/>
                  </a:cubicBezTo>
                  <a:cubicBezTo>
                    <a:pt x="1642" y="564"/>
                    <a:pt x="1597" y="341"/>
                    <a:pt x="1454" y="341"/>
                  </a:cubicBezTo>
                  <a:cubicBezTo>
                    <a:pt x="1443" y="341"/>
                    <a:pt x="1432" y="342"/>
                    <a:pt x="1420" y="345"/>
                  </a:cubicBezTo>
                  <a:cubicBezTo>
                    <a:pt x="1409" y="348"/>
                    <a:pt x="1304" y="373"/>
                    <a:pt x="1150" y="373"/>
                  </a:cubicBezTo>
                  <a:cubicBezTo>
                    <a:pt x="921" y="373"/>
                    <a:pt x="584" y="316"/>
                    <a:pt x="296" y="40"/>
                  </a:cubicBezTo>
                  <a:cubicBezTo>
                    <a:pt x="265" y="12"/>
                    <a:pt x="232" y="0"/>
                    <a:pt x="200" y="0"/>
                  </a:cubicBezTo>
                  <a:close/>
                </a:path>
              </a:pathLst>
            </a:custGeom>
            <a:solidFill>
              <a:srgbClr val="140D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58"/>
            <p:cNvSpPr/>
            <p:nvPr/>
          </p:nvSpPr>
          <p:spPr>
            <a:xfrm>
              <a:off x="1403625" y="748825"/>
              <a:ext cx="71150" cy="40350"/>
            </a:xfrm>
            <a:custGeom>
              <a:avLst/>
              <a:gdLst/>
              <a:ahLst/>
              <a:cxnLst/>
              <a:rect l="l" t="t" r="r" b="b"/>
              <a:pathLst>
                <a:path w="2846" h="161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429" y="1247"/>
                    <a:pt x="1423" y="1559"/>
                  </a:cubicBezTo>
                  <a:cubicBezTo>
                    <a:pt x="1544" y="1597"/>
                    <a:pt x="1656" y="1613"/>
                    <a:pt x="1760" y="1613"/>
                  </a:cubicBezTo>
                  <a:cubicBezTo>
                    <a:pt x="2519" y="1613"/>
                    <a:pt x="2846" y="734"/>
                    <a:pt x="2846" y="734"/>
                  </a:cubicBezTo>
                  <a:cubicBezTo>
                    <a:pt x="2846" y="734"/>
                    <a:pt x="1111" y="59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58"/>
            <p:cNvSpPr/>
            <p:nvPr/>
          </p:nvSpPr>
          <p:spPr>
            <a:xfrm>
              <a:off x="1486775" y="649750"/>
              <a:ext cx="14975" cy="26825"/>
            </a:xfrm>
            <a:custGeom>
              <a:avLst/>
              <a:gdLst/>
              <a:ahLst/>
              <a:cxnLst/>
              <a:rect l="l" t="t" r="r" b="b"/>
              <a:pathLst>
                <a:path w="599" h="1073" extrusionOk="0">
                  <a:moveTo>
                    <a:pt x="306" y="0"/>
                  </a:moveTo>
                  <a:cubicBezTo>
                    <a:pt x="143" y="0"/>
                    <a:pt x="7" y="241"/>
                    <a:pt x="0" y="533"/>
                  </a:cubicBezTo>
                  <a:cubicBezTo>
                    <a:pt x="0" y="832"/>
                    <a:pt x="124" y="1072"/>
                    <a:pt x="286" y="1072"/>
                  </a:cubicBezTo>
                  <a:cubicBezTo>
                    <a:pt x="288" y="1072"/>
                    <a:pt x="291" y="1072"/>
                    <a:pt x="293" y="1072"/>
                  </a:cubicBezTo>
                  <a:cubicBezTo>
                    <a:pt x="452" y="1072"/>
                    <a:pt x="585" y="834"/>
                    <a:pt x="592" y="546"/>
                  </a:cubicBezTo>
                  <a:cubicBezTo>
                    <a:pt x="598" y="247"/>
                    <a:pt x="468" y="7"/>
                    <a:pt x="306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58"/>
            <p:cNvSpPr/>
            <p:nvPr/>
          </p:nvSpPr>
          <p:spPr>
            <a:xfrm>
              <a:off x="1396475" y="649750"/>
              <a:ext cx="14975" cy="26825"/>
            </a:xfrm>
            <a:custGeom>
              <a:avLst/>
              <a:gdLst/>
              <a:ahLst/>
              <a:cxnLst/>
              <a:rect l="l" t="t" r="r" b="b"/>
              <a:pathLst>
                <a:path w="599" h="1073" extrusionOk="0">
                  <a:moveTo>
                    <a:pt x="306" y="0"/>
                  </a:moveTo>
                  <a:cubicBezTo>
                    <a:pt x="143" y="0"/>
                    <a:pt x="7" y="241"/>
                    <a:pt x="7" y="533"/>
                  </a:cubicBezTo>
                  <a:cubicBezTo>
                    <a:pt x="0" y="832"/>
                    <a:pt x="124" y="1072"/>
                    <a:pt x="293" y="1072"/>
                  </a:cubicBezTo>
                  <a:cubicBezTo>
                    <a:pt x="295" y="1072"/>
                    <a:pt x="297" y="1072"/>
                    <a:pt x="299" y="1072"/>
                  </a:cubicBezTo>
                  <a:cubicBezTo>
                    <a:pt x="459" y="1072"/>
                    <a:pt x="592" y="834"/>
                    <a:pt x="592" y="546"/>
                  </a:cubicBezTo>
                  <a:cubicBezTo>
                    <a:pt x="598" y="247"/>
                    <a:pt x="475" y="7"/>
                    <a:pt x="306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58"/>
            <p:cNvSpPr/>
            <p:nvPr/>
          </p:nvSpPr>
          <p:spPr>
            <a:xfrm>
              <a:off x="1360575" y="616775"/>
              <a:ext cx="63600" cy="23150"/>
            </a:xfrm>
            <a:custGeom>
              <a:avLst/>
              <a:gdLst/>
              <a:ahLst/>
              <a:cxnLst/>
              <a:rect l="l" t="t" r="r" b="b"/>
              <a:pathLst>
                <a:path w="2544" h="926" extrusionOk="0">
                  <a:moveTo>
                    <a:pt x="1378" y="0"/>
                  </a:moveTo>
                  <a:cubicBezTo>
                    <a:pt x="838" y="0"/>
                    <a:pt x="371" y="268"/>
                    <a:pt x="137" y="481"/>
                  </a:cubicBezTo>
                  <a:cubicBezTo>
                    <a:pt x="1" y="611"/>
                    <a:pt x="40" y="838"/>
                    <a:pt x="215" y="910"/>
                  </a:cubicBezTo>
                  <a:cubicBezTo>
                    <a:pt x="244" y="920"/>
                    <a:pt x="274" y="925"/>
                    <a:pt x="304" y="925"/>
                  </a:cubicBezTo>
                  <a:cubicBezTo>
                    <a:pt x="369" y="925"/>
                    <a:pt x="433" y="902"/>
                    <a:pt x="481" y="858"/>
                  </a:cubicBezTo>
                  <a:cubicBezTo>
                    <a:pt x="504" y="839"/>
                    <a:pt x="876" y="508"/>
                    <a:pt x="1371" y="508"/>
                  </a:cubicBezTo>
                  <a:cubicBezTo>
                    <a:pt x="1574" y="508"/>
                    <a:pt x="1798" y="564"/>
                    <a:pt x="2028" y="721"/>
                  </a:cubicBezTo>
                  <a:cubicBezTo>
                    <a:pt x="2077" y="755"/>
                    <a:pt x="2127" y="769"/>
                    <a:pt x="2174" y="769"/>
                  </a:cubicBezTo>
                  <a:cubicBezTo>
                    <a:pt x="2391" y="769"/>
                    <a:pt x="2543" y="459"/>
                    <a:pt x="2313" y="299"/>
                  </a:cubicBezTo>
                  <a:cubicBezTo>
                    <a:pt x="1997" y="82"/>
                    <a:pt x="1676" y="0"/>
                    <a:pt x="1378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58"/>
            <p:cNvSpPr/>
            <p:nvPr/>
          </p:nvSpPr>
          <p:spPr>
            <a:xfrm>
              <a:off x="1464200" y="617200"/>
              <a:ext cx="55350" cy="19500"/>
            </a:xfrm>
            <a:custGeom>
              <a:avLst/>
              <a:gdLst/>
              <a:ahLst/>
              <a:cxnLst/>
              <a:rect l="l" t="t" r="r" b="b"/>
              <a:pathLst>
                <a:path w="2214" h="780" extrusionOk="0">
                  <a:moveTo>
                    <a:pt x="1068" y="0"/>
                  </a:moveTo>
                  <a:cubicBezTo>
                    <a:pt x="679" y="0"/>
                    <a:pt x="332" y="147"/>
                    <a:pt x="137" y="282"/>
                  </a:cubicBezTo>
                  <a:cubicBezTo>
                    <a:pt x="33" y="347"/>
                    <a:pt x="0" y="490"/>
                    <a:pt x="72" y="587"/>
                  </a:cubicBezTo>
                  <a:cubicBezTo>
                    <a:pt x="91" y="620"/>
                    <a:pt x="117" y="639"/>
                    <a:pt x="150" y="659"/>
                  </a:cubicBezTo>
                  <a:cubicBezTo>
                    <a:pt x="183" y="680"/>
                    <a:pt x="220" y="690"/>
                    <a:pt x="258" y="690"/>
                  </a:cubicBezTo>
                  <a:cubicBezTo>
                    <a:pt x="302" y="690"/>
                    <a:pt x="345" y="677"/>
                    <a:pt x="384" y="652"/>
                  </a:cubicBezTo>
                  <a:cubicBezTo>
                    <a:pt x="404" y="640"/>
                    <a:pt x="697" y="448"/>
                    <a:pt x="1066" y="448"/>
                  </a:cubicBezTo>
                  <a:cubicBezTo>
                    <a:pt x="1283" y="448"/>
                    <a:pt x="1526" y="514"/>
                    <a:pt x="1755" y="724"/>
                  </a:cubicBezTo>
                  <a:cubicBezTo>
                    <a:pt x="1800" y="763"/>
                    <a:pt x="1850" y="779"/>
                    <a:pt x="1897" y="779"/>
                  </a:cubicBezTo>
                  <a:cubicBezTo>
                    <a:pt x="2069" y="779"/>
                    <a:pt x="2213" y="556"/>
                    <a:pt x="2060" y="393"/>
                  </a:cubicBezTo>
                  <a:cubicBezTo>
                    <a:pt x="1742" y="101"/>
                    <a:pt x="1391" y="0"/>
                    <a:pt x="1068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58"/>
            <p:cNvSpPr/>
            <p:nvPr/>
          </p:nvSpPr>
          <p:spPr>
            <a:xfrm>
              <a:off x="1257775" y="563500"/>
              <a:ext cx="122475" cy="80925"/>
            </a:xfrm>
            <a:custGeom>
              <a:avLst/>
              <a:gdLst/>
              <a:ahLst/>
              <a:cxnLst/>
              <a:rect l="l" t="t" r="r" b="b"/>
              <a:pathLst>
                <a:path w="4899" h="3237" extrusionOk="0">
                  <a:moveTo>
                    <a:pt x="4554" y="0"/>
                  </a:moveTo>
                  <a:lnTo>
                    <a:pt x="215" y="631"/>
                  </a:lnTo>
                  <a:cubicBezTo>
                    <a:pt x="130" y="1040"/>
                    <a:pt x="72" y="1456"/>
                    <a:pt x="39" y="1878"/>
                  </a:cubicBezTo>
                  <a:cubicBezTo>
                    <a:pt x="33" y="2001"/>
                    <a:pt x="26" y="2131"/>
                    <a:pt x="20" y="2261"/>
                  </a:cubicBezTo>
                  <a:cubicBezTo>
                    <a:pt x="7" y="2463"/>
                    <a:pt x="0" y="2677"/>
                    <a:pt x="0" y="2898"/>
                  </a:cubicBezTo>
                  <a:cubicBezTo>
                    <a:pt x="700" y="3032"/>
                    <a:pt x="1450" y="3237"/>
                    <a:pt x="2056" y="3237"/>
                  </a:cubicBezTo>
                  <a:cubicBezTo>
                    <a:pt x="2452" y="3237"/>
                    <a:pt x="2788" y="3149"/>
                    <a:pt x="3008" y="2898"/>
                  </a:cubicBezTo>
                  <a:cubicBezTo>
                    <a:pt x="3008" y="2898"/>
                    <a:pt x="2911" y="2105"/>
                    <a:pt x="4126" y="1371"/>
                  </a:cubicBezTo>
                  <a:cubicBezTo>
                    <a:pt x="4899" y="903"/>
                    <a:pt x="4554" y="0"/>
                    <a:pt x="4554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58"/>
            <p:cNvSpPr/>
            <p:nvPr/>
          </p:nvSpPr>
          <p:spPr>
            <a:xfrm>
              <a:off x="1238450" y="613600"/>
              <a:ext cx="74575" cy="105025"/>
            </a:xfrm>
            <a:custGeom>
              <a:avLst/>
              <a:gdLst/>
              <a:ahLst/>
              <a:cxnLst/>
              <a:rect l="l" t="t" r="r" b="b"/>
              <a:pathLst>
                <a:path w="2983" h="4201" extrusionOk="0">
                  <a:moveTo>
                    <a:pt x="1583" y="0"/>
                  </a:moveTo>
                  <a:cubicBezTo>
                    <a:pt x="1118" y="0"/>
                    <a:pt x="552" y="209"/>
                    <a:pt x="357" y="1147"/>
                  </a:cubicBezTo>
                  <a:cubicBezTo>
                    <a:pt x="0" y="2843"/>
                    <a:pt x="1540" y="4123"/>
                    <a:pt x="2781" y="4201"/>
                  </a:cubicBezTo>
                  <a:cubicBezTo>
                    <a:pt x="2781" y="4201"/>
                    <a:pt x="2982" y="848"/>
                    <a:pt x="2261" y="134"/>
                  </a:cubicBezTo>
                  <a:cubicBezTo>
                    <a:pt x="2261" y="134"/>
                    <a:pt x="1954" y="0"/>
                    <a:pt x="1583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58"/>
            <p:cNvSpPr/>
            <p:nvPr/>
          </p:nvSpPr>
          <p:spPr>
            <a:xfrm>
              <a:off x="1268475" y="697500"/>
              <a:ext cx="20825" cy="17875"/>
            </a:xfrm>
            <a:custGeom>
              <a:avLst/>
              <a:gdLst/>
              <a:ahLst/>
              <a:cxnLst/>
              <a:rect l="l" t="t" r="r" b="b"/>
              <a:pathLst>
                <a:path w="833" h="715" extrusionOk="0">
                  <a:moveTo>
                    <a:pt x="482" y="0"/>
                  </a:moveTo>
                  <a:cubicBezTo>
                    <a:pt x="163" y="0"/>
                    <a:pt x="1" y="383"/>
                    <a:pt x="228" y="611"/>
                  </a:cubicBezTo>
                  <a:cubicBezTo>
                    <a:pt x="300" y="682"/>
                    <a:pt x="388" y="714"/>
                    <a:pt x="475" y="714"/>
                  </a:cubicBezTo>
                  <a:cubicBezTo>
                    <a:pt x="657" y="714"/>
                    <a:pt x="833" y="573"/>
                    <a:pt x="833" y="357"/>
                  </a:cubicBezTo>
                  <a:cubicBezTo>
                    <a:pt x="833" y="163"/>
                    <a:pt x="677" y="0"/>
                    <a:pt x="4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58"/>
            <p:cNvSpPr/>
            <p:nvPr/>
          </p:nvSpPr>
          <p:spPr>
            <a:xfrm>
              <a:off x="1265050" y="638275"/>
              <a:ext cx="36275" cy="50300"/>
            </a:xfrm>
            <a:custGeom>
              <a:avLst/>
              <a:gdLst/>
              <a:ahLst/>
              <a:cxnLst/>
              <a:rect l="l" t="t" r="r" b="b"/>
              <a:pathLst>
                <a:path w="1451" h="2012" extrusionOk="0">
                  <a:moveTo>
                    <a:pt x="229" y="1"/>
                  </a:moveTo>
                  <a:cubicBezTo>
                    <a:pt x="93" y="1"/>
                    <a:pt x="0" y="194"/>
                    <a:pt x="144" y="290"/>
                  </a:cubicBezTo>
                  <a:cubicBezTo>
                    <a:pt x="658" y="680"/>
                    <a:pt x="1008" y="1245"/>
                    <a:pt x="1132" y="1882"/>
                  </a:cubicBezTo>
                  <a:cubicBezTo>
                    <a:pt x="1138" y="1953"/>
                    <a:pt x="1203" y="2012"/>
                    <a:pt x="1281" y="2012"/>
                  </a:cubicBezTo>
                  <a:lnTo>
                    <a:pt x="1307" y="2005"/>
                  </a:lnTo>
                  <a:cubicBezTo>
                    <a:pt x="1392" y="1992"/>
                    <a:pt x="1450" y="1914"/>
                    <a:pt x="1437" y="1830"/>
                  </a:cubicBezTo>
                  <a:cubicBezTo>
                    <a:pt x="1307" y="1109"/>
                    <a:pt x="905" y="466"/>
                    <a:pt x="320" y="30"/>
                  </a:cubicBezTo>
                  <a:cubicBezTo>
                    <a:pt x="289" y="10"/>
                    <a:pt x="258" y="1"/>
                    <a:pt x="229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58"/>
            <p:cNvSpPr/>
            <p:nvPr/>
          </p:nvSpPr>
          <p:spPr>
            <a:xfrm>
              <a:off x="1261675" y="656850"/>
              <a:ext cx="31625" cy="12725"/>
            </a:xfrm>
            <a:custGeom>
              <a:avLst/>
              <a:gdLst/>
              <a:ahLst/>
              <a:cxnLst/>
              <a:rect l="l" t="t" r="r" b="b"/>
              <a:pathLst>
                <a:path w="1265" h="509" extrusionOk="0">
                  <a:moveTo>
                    <a:pt x="918" y="1"/>
                  </a:moveTo>
                  <a:cubicBezTo>
                    <a:pt x="548" y="1"/>
                    <a:pt x="160" y="204"/>
                    <a:pt x="143" y="210"/>
                  </a:cubicBezTo>
                  <a:cubicBezTo>
                    <a:pt x="0" y="288"/>
                    <a:pt x="52" y="502"/>
                    <a:pt x="214" y="509"/>
                  </a:cubicBezTo>
                  <a:cubicBezTo>
                    <a:pt x="240" y="509"/>
                    <a:pt x="266" y="496"/>
                    <a:pt x="286" y="483"/>
                  </a:cubicBezTo>
                  <a:cubicBezTo>
                    <a:pt x="393" y="432"/>
                    <a:pt x="683" y="312"/>
                    <a:pt x="924" y="312"/>
                  </a:cubicBezTo>
                  <a:cubicBezTo>
                    <a:pt x="959" y="312"/>
                    <a:pt x="994" y="314"/>
                    <a:pt x="1027" y="320"/>
                  </a:cubicBezTo>
                  <a:cubicBezTo>
                    <a:pt x="1035" y="321"/>
                    <a:pt x="1043" y="322"/>
                    <a:pt x="1051" y="322"/>
                  </a:cubicBezTo>
                  <a:cubicBezTo>
                    <a:pt x="1225" y="322"/>
                    <a:pt x="1265" y="58"/>
                    <a:pt x="1079" y="15"/>
                  </a:cubicBezTo>
                  <a:cubicBezTo>
                    <a:pt x="1026" y="5"/>
                    <a:pt x="973" y="1"/>
                    <a:pt x="918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58"/>
            <p:cNvSpPr/>
            <p:nvPr/>
          </p:nvSpPr>
          <p:spPr>
            <a:xfrm>
              <a:off x="1445875" y="650250"/>
              <a:ext cx="29550" cy="80325"/>
            </a:xfrm>
            <a:custGeom>
              <a:avLst/>
              <a:gdLst/>
              <a:ahLst/>
              <a:cxnLst/>
              <a:rect l="l" t="t" r="r" b="b"/>
              <a:pathLst>
                <a:path w="1182" h="3213" extrusionOk="0">
                  <a:moveTo>
                    <a:pt x="606" y="1"/>
                  </a:moveTo>
                  <a:cubicBezTo>
                    <a:pt x="512" y="1"/>
                    <a:pt x="416" y="71"/>
                    <a:pt x="435" y="195"/>
                  </a:cubicBezTo>
                  <a:cubicBezTo>
                    <a:pt x="617" y="1325"/>
                    <a:pt x="805" y="2592"/>
                    <a:pt x="818" y="2871"/>
                  </a:cubicBezTo>
                  <a:cubicBezTo>
                    <a:pt x="780" y="2874"/>
                    <a:pt x="743" y="2875"/>
                    <a:pt x="705" y="2875"/>
                  </a:cubicBezTo>
                  <a:cubicBezTo>
                    <a:pt x="554" y="2875"/>
                    <a:pt x="405" y="2854"/>
                    <a:pt x="259" y="2813"/>
                  </a:cubicBezTo>
                  <a:cubicBezTo>
                    <a:pt x="250" y="2812"/>
                    <a:pt x="242" y="2811"/>
                    <a:pt x="233" y="2811"/>
                  </a:cubicBezTo>
                  <a:cubicBezTo>
                    <a:pt x="53" y="2811"/>
                    <a:pt x="1" y="3069"/>
                    <a:pt x="175" y="3138"/>
                  </a:cubicBezTo>
                  <a:cubicBezTo>
                    <a:pt x="350" y="3183"/>
                    <a:pt x="526" y="3202"/>
                    <a:pt x="707" y="3209"/>
                  </a:cubicBezTo>
                  <a:cubicBezTo>
                    <a:pt x="727" y="3211"/>
                    <a:pt x="747" y="3212"/>
                    <a:pt x="766" y="3212"/>
                  </a:cubicBezTo>
                  <a:cubicBezTo>
                    <a:pt x="862" y="3212"/>
                    <a:pt x="952" y="3186"/>
                    <a:pt x="1039" y="3138"/>
                  </a:cubicBezTo>
                  <a:cubicBezTo>
                    <a:pt x="1104" y="3099"/>
                    <a:pt x="1143" y="3027"/>
                    <a:pt x="1156" y="2956"/>
                  </a:cubicBezTo>
                  <a:cubicBezTo>
                    <a:pt x="1182" y="2722"/>
                    <a:pt x="870" y="740"/>
                    <a:pt x="772" y="143"/>
                  </a:cubicBezTo>
                  <a:cubicBezTo>
                    <a:pt x="755" y="45"/>
                    <a:pt x="681" y="1"/>
                    <a:pt x="606" y="1"/>
                  </a:cubicBezTo>
                  <a:close/>
                </a:path>
              </a:pathLst>
            </a:custGeom>
            <a:solidFill>
              <a:srgbClr val="F68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58"/>
            <p:cNvSpPr/>
            <p:nvPr/>
          </p:nvSpPr>
          <p:spPr>
            <a:xfrm>
              <a:off x="1228525" y="461200"/>
              <a:ext cx="288650" cy="152350"/>
            </a:xfrm>
            <a:custGeom>
              <a:avLst/>
              <a:gdLst/>
              <a:ahLst/>
              <a:cxnLst/>
              <a:rect l="l" t="t" r="r" b="b"/>
              <a:pathLst>
                <a:path w="11546" h="6094" extrusionOk="0">
                  <a:moveTo>
                    <a:pt x="5879" y="0"/>
                  </a:moveTo>
                  <a:cubicBezTo>
                    <a:pt x="5335" y="0"/>
                    <a:pt x="4783" y="56"/>
                    <a:pt x="4250" y="175"/>
                  </a:cubicBezTo>
                  <a:cubicBezTo>
                    <a:pt x="4107" y="207"/>
                    <a:pt x="3957" y="246"/>
                    <a:pt x="3814" y="285"/>
                  </a:cubicBezTo>
                  <a:cubicBezTo>
                    <a:pt x="2859" y="571"/>
                    <a:pt x="1982" y="1084"/>
                    <a:pt x="1385" y="1864"/>
                  </a:cubicBezTo>
                  <a:cubicBezTo>
                    <a:pt x="1" y="3690"/>
                    <a:pt x="339" y="6093"/>
                    <a:pt x="339" y="6093"/>
                  </a:cubicBezTo>
                  <a:cubicBezTo>
                    <a:pt x="1235" y="5457"/>
                    <a:pt x="2268" y="5021"/>
                    <a:pt x="3340" y="4742"/>
                  </a:cubicBezTo>
                  <a:cubicBezTo>
                    <a:pt x="3425" y="4716"/>
                    <a:pt x="3515" y="4697"/>
                    <a:pt x="3600" y="4671"/>
                  </a:cubicBezTo>
                  <a:cubicBezTo>
                    <a:pt x="4908" y="4355"/>
                    <a:pt x="6254" y="4253"/>
                    <a:pt x="7449" y="4253"/>
                  </a:cubicBezTo>
                  <a:cubicBezTo>
                    <a:pt x="9649" y="4253"/>
                    <a:pt x="11337" y="4599"/>
                    <a:pt x="11337" y="4599"/>
                  </a:cubicBezTo>
                  <a:cubicBezTo>
                    <a:pt x="11337" y="4599"/>
                    <a:pt x="11545" y="2735"/>
                    <a:pt x="9518" y="1045"/>
                  </a:cubicBezTo>
                  <a:cubicBezTo>
                    <a:pt x="8750" y="405"/>
                    <a:pt x="7348" y="0"/>
                    <a:pt x="5879" y="0"/>
                  </a:cubicBezTo>
                  <a:close/>
                </a:path>
              </a:pathLst>
            </a:custGeom>
            <a:solidFill>
              <a:srgbClr val="FDE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58"/>
            <p:cNvSpPr/>
            <p:nvPr/>
          </p:nvSpPr>
          <p:spPr>
            <a:xfrm>
              <a:off x="1297400" y="465550"/>
              <a:ext cx="37375" cy="114225"/>
            </a:xfrm>
            <a:custGeom>
              <a:avLst/>
              <a:gdLst/>
              <a:ahLst/>
              <a:cxnLst/>
              <a:rect l="l" t="t" r="r" b="b"/>
              <a:pathLst>
                <a:path w="1495" h="4569" extrusionOk="0">
                  <a:moveTo>
                    <a:pt x="1495" y="1"/>
                  </a:moveTo>
                  <a:lnTo>
                    <a:pt x="1495" y="1"/>
                  </a:lnTo>
                  <a:cubicBezTo>
                    <a:pt x="1352" y="33"/>
                    <a:pt x="1202" y="72"/>
                    <a:pt x="1059" y="111"/>
                  </a:cubicBezTo>
                  <a:cubicBezTo>
                    <a:pt x="897" y="332"/>
                    <a:pt x="760" y="566"/>
                    <a:pt x="650" y="813"/>
                  </a:cubicBezTo>
                  <a:cubicBezTo>
                    <a:pt x="280" y="1593"/>
                    <a:pt x="0" y="2859"/>
                    <a:pt x="585" y="4568"/>
                  </a:cubicBezTo>
                  <a:cubicBezTo>
                    <a:pt x="670" y="4542"/>
                    <a:pt x="754" y="4523"/>
                    <a:pt x="845" y="4497"/>
                  </a:cubicBezTo>
                  <a:cubicBezTo>
                    <a:pt x="390" y="3184"/>
                    <a:pt x="397" y="1989"/>
                    <a:pt x="884" y="936"/>
                  </a:cubicBezTo>
                  <a:cubicBezTo>
                    <a:pt x="1046" y="599"/>
                    <a:pt x="1248" y="280"/>
                    <a:pt x="1495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58"/>
            <p:cNvSpPr/>
            <p:nvPr/>
          </p:nvSpPr>
          <p:spPr>
            <a:xfrm>
              <a:off x="1353425" y="502325"/>
              <a:ext cx="352475" cy="107475"/>
            </a:xfrm>
            <a:custGeom>
              <a:avLst/>
              <a:gdLst/>
              <a:ahLst/>
              <a:cxnLst/>
              <a:rect l="l" t="t" r="r" b="b"/>
              <a:pathLst>
                <a:path w="14099" h="4299" extrusionOk="0">
                  <a:moveTo>
                    <a:pt x="9428" y="1"/>
                  </a:moveTo>
                  <a:cubicBezTo>
                    <a:pt x="5831" y="1"/>
                    <a:pt x="1" y="2772"/>
                    <a:pt x="1" y="2772"/>
                  </a:cubicBezTo>
                  <a:lnTo>
                    <a:pt x="1" y="2772"/>
                  </a:lnTo>
                  <a:cubicBezTo>
                    <a:pt x="454" y="2690"/>
                    <a:pt x="1020" y="2658"/>
                    <a:pt x="1624" y="2658"/>
                  </a:cubicBezTo>
                  <a:cubicBezTo>
                    <a:pt x="3695" y="2658"/>
                    <a:pt x="6218" y="3032"/>
                    <a:pt x="6218" y="3032"/>
                  </a:cubicBezTo>
                  <a:cubicBezTo>
                    <a:pt x="6400" y="3428"/>
                    <a:pt x="6491" y="3864"/>
                    <a:pt x="6484" y="4299"/>
                  </a:cubicBezTo>
                  <a:cubicBezTo>
                    <a:pt x="6484" y="4299"/>
                    <a:pt x="14099" y="1752"/>
                    <a:pt x="11136" y="316"/>
                  </a:cubicBezTo>
                  <a:cubicBezTo>
                    <a:pt x="10676" y="94"/>
                    <a:pt x="10090" y="1"/>
                    <a:pt x="9428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58"/>
            <p:cNvSpPr/>
            <p:nvPr/>
          </p:nvSpPr>
          <p:spPr>
            <a:xfrm>
              <a:off x="1262550" y="865525"/>
              <a:ext cx="216775" cy="213825"/>
            </a:xfrm>
            <a:custGeom>
              <a:avLst/>
              <a:gdLst/>
              <a:ahLst/>
              <a:cxnLst/>
              <a:rect l="l" t="t" r="r" b="b"/>
              <a:pathLst>
                <a:path w="8671" h="8553" extrusionOk="0">
                  <a:moveTo>
                    <a:pt x="143" y="1"/>
                  </a:moveTo>
                  <a:cubicBezTo>
                    <a:pt x="72" y="1"/>
                    <a:pt x="0" y="52"/>
                    <a:pt x="11" y="146"/>
                  </a:cubicBezTo>
                  <a:cubicBezTo>
                    <a:pt x="205" y="1952"/>
                    <a:pt x="2018" y="6870"/>
                    <a:pt x="4253" y="8209"/>
                  </a:cubicBezTo>
                  <a:cubicBezTo>
                    <a:pt x="4597" y="8423"/>
                    <a:pt x="4987" y="8540"/>
                    <a:pt x="5396" y="8553"/>
                  </a:cubicBezTo>
                  <a:cubicBezTo>
                    <a:pt x="5630" y="8553"/>
                    <a:pt x="5864" y="8507"/>
                    <a:pt x="6085" y="8416"/>
                  </a:cubicBezTo>
                  <a:cubicBezTo>
                    <a:pt x="6780" y="8137"/>
                    <a:pt x="7228" y="7546"/>
                    <a:pt x="7423" y="6662"/>
                  </a:cubicBezTo>
                  <a:cubicBezTo>
                    <a:pt x="7573" y="5974"/>
                    <a:pt x="7573" y="5103"/>
                    <a:pt x="7417" y="4070"/>
                  </a:cubicBezTo>
                  <a:cubicBezTo>
                    <a:pt x="7228" y="2927"/>
                    <a:pt x="6930" y="1796"/>
                    <a:pt x="6527" y="705"/>
                  </a:cubicBezTo>
                  <a:cubicBezTo>
                    <a:pt x="6503" y="643"/>
                    <a:pt x="6454" y="617"/>
                    <a:pt x="6404" y="617"/>
                  </a:cubicBezTo>
                  <a:cubicBezTo>
                    <a:pt x="6319" y="617"/>
                    <a:pt x="6232" y="695"/>
                    <a:pt x="6273" y="802"/>
                  </a:cubicBezTo>
                  <a:cubicBezTo>
                    <a:pt x="6299" y="867"/>
                    <a:pt x="8671" y="7085"/>
                    <a:pt x="5981" y="8163"/>
                  </a:cubicBezTo>
                  <a:cubicBezTo>
                    <a:pt x="5787" y="8243"/>
                    <a:pt x="5589" y="8282"/>
                    <a:pt x="5388" y="8282"/>
                  </a:cubicBezTo>
                  <a:cubicBezTo>
                    <a:pt x="5064" y="8282"/>
                    <a:pt x="4730" y="8179"/>
                    <a:pt x="4389" y="7975"/>
                  </a:cubicBezTo>
                  <a:cubicBezTo>
                    <a:pt x="2265" y="6701"/>
                    <a:pt x="465" y="1835"/>
                    <a:pt x="270" y="120"/>
                  </a:cubicBezTo>
                  <a:cubicBezTo>
                    <a:pt x="264" y="39"/>
                    <a:pt x="204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58"/>
            <p:cNvSpPr/>
            <p:nvPr/>
          </p:nvSpPr>
          <p:spPr>
            <a:xfrm>
              <a:off x="1333375" y="1254150"/>
              <a:ext cx="447725" cy="390150"/>
            </a:xfrm>
            <a:custGeom>
              <a:avLst/>
              <a:gdLst/>
              <a:ahLst/>
              <a:cxnLst/>
              <a:rect l="l" t="t" r="r" b="b"/>
              <a:pathLst>
                <a:path w="17909" h="15606" extrusionOk="0">
                  <a:moveTo>
                    <a:pt x="8938" y="1"/>
                  </a:moveTo>
                  <a:cubicBezTo>
                    <a:pt x="3807" y="1"/>
                    <a:pt x="1" y="4937"/>
                    <a:pt x="1446" y="9964"/>
                  </a:cubicBezTo>
                  <a:cubicBezTo>
                    <a:pt x="1472" y="10055"/>
                    <a:pt x="1498" y="10146"/>
                    <a:pt x="1530" y="10244"/>
                  </a:cubicBezTo>
                  <a:cubicBezTo>
                    <a:pt x="1849" y="11212"/>
                    <a:pt x="2355" y="12115"/>
                    <a:pt x="3025" y="12888"/>
                  </a:cubicBezTo>
                  <a:cubicBezTo>
                    <a:pt x="3129" y="13011"/>
                    <a:pt x="3239" y="13135"/>
                    <a:pt x="3356" y="13245"/>
                  </a:cubicBezTo>
                  <a:cubicBezTo>
                    <a:pt x="3928" y="13836"/>
                    <a:pt x="4597" y="14336"/>
                    <a:pt x="5331" y="14720"/>
                  </a:cubicBezTo>
                  <a:cubicBezTo>
                    <a:pt x="5500" y="14804"/>
                    <a:pt x="5669" y="14889"/>
                    <a:pt x="5838" y="14960"/>
                  </a:cubicBezTo>
                  <a:cubicBezTo>
                    <a:pt x="6403" y="15207"/>
                    <a:pt x="6994" y="15382"/>
                    <a:pt x="7598" y="15486"/>
                  </a:cubicBezTo>
                  <a:cubicBezTo>
                    <a:pt x="8044" y="15566"/>
                    <a:pt x="8498" y="15605"/>
                    <a:pt x="8951" y="15605"/>
                  </a:cubicBezTo>
                  <a:cubicBezTo>
                    <a:pt x="9198" y="15605"/>
                    <a:pt x="9445" y="15594"/>
                    <a:pt x="9690" y="15571"/>
                  </a:cubicBezTo>
                  <a:cubicBezTo>
                    <a:pt x="14667" y="15084"/>
                    <a:pt x="17908" y="10114"/>
                    <a:pt x="16349" y="5365"/>
                  </a:cubicBezTo>
                  <a:cubicBezTo>
                    <a:pt x="16323" y="5274"/>
                    <a:pt x="16291" y="5183"/>
                    <a:pt x="16252" y="5092"/>
                  </a:cubicBezTo>
                  <a:cubicBezTo>
                    <a:pt x="16083" y="4624"/>
                    <a:pt x="15862" y="4169"/>
                    <a:pt x="15602" y="3740"/>
                  </a:cubicBezTo>
                  <a:cubicBezTo>
                    <a:pt x="15251" y="3169"/>
                    <a:pt x="14829" y="2642"/>
                    <a:pt x="14348" y="2181"/>
                  </a:cubicBezTo>
                  <a:cubicBezTo>
                    <a:pt x="13887" y="1739"/>
                    <a:pt x="13374" y="1356"/>
                    <a:pt x="12822" y="1038"/>
                  </a:cubicBezTo>
                  <a:cubicBezTo>
                    <a:pt x="12666" y="953"/>
                    <a:pt x="12510" y="869"/>
                    <a:pt x="12347" y="791"/>
                  </a:cubicBezTo>
                  <a:cubicBezTo>
                    <a:pt x="11613" y="434"/>
                    <a:pt x="10834" y="193"/>
                    <a:pt x="10021" y="76"/>
                  </a:cubicBezTo>
                  <a:cubicBezTo>
                    <a:pt x="9840" y="50"/>
                    <a:pt x="9651" y="31"/>
                    <a:pt x="9463" y="18"/>
                  </a:cubicBezTo>
                  <a:cubicBezTo>
                    <a:pt x="9286" y="6"/>
                    <a:pt x="9111" y="1"/>
                    <a:pt x="89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58"/>
            <p:cNvSpPr/>
            <p:nvPr/>
          </p:nvSpPr>
          <p:spPr>
            <a:xfrm>
              <a:off x="1523475" y="1308675"/>
              <a:ext cx="199975" cy="335625"/>
            </a:xfrm>
            <a:custGeom>
              <a:avLst/>
              <a:gdLst/>
              <a:ahLst/>
              <a:cxnLst/>
              <a:rect l="l" t="t" r="r" b="b"/>
              <a:pathLst>
                <a:path w="7999" h="13425" extrusionOk="0">
                  <a:moveTo>
                    <a:pt x="6738" y="0"/>
                  </a:moveTo>
                  <a:lnTo>
                    <a:pt x="1" y="13305"/>
                  </a:lnTo>
                  <a:cubicBezTo>
                    <a:pt x="446" y="13385"/>
                    <a:pt x="898" y="13424"/>
                    <a:pt x="1351" y="13424"/>
                  </a:cubicBezTo>
                  <a:cubicBezTo>
                    <a:pt x="1598" y="13424"/>
                    <a:pt x="1845" y="13413"/>
                    <a:pt x="2093" y="13390"/>
                  </a:cubicBezTo>
                  <a:lnTo>
                    <a:pt x="7998" y="1559"/>
                  </a:lnTo>
                  <a:cubicBezTo>
                    <a:pt x="7647" y="988"/>
                    <a:pt x="7225" y="461"/>
                    <a:pt x="6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58"/>
            <p:cNvSpPr/>
            <p:nvPr/>
          </p:nvSpPr>
          <p:spPr>
            <a:xfrm>
              <a:off x="1408975" y="1254575"/>
              <a:ext cx="174950" cy="330875"/>
            </a:xfrm>
            <a:custGeom>
              <a:avLst/>
              <a:gdLst/>
              <a:ahLst/>
              <a:cxnLst/>
              <a:rect l="l" t="t" r="r" b="b"/>
              <a:pathLst>
                <a:path w="6998" h="13235" extrusionOk="0">
                  <a:moveTo>
                    <a:pt x="6439" y="1"/>
                  </a:moveTo>
                  <a:lnTo>
                    <a:pt x="1" y="12877"/>
                  </a:lnTo>
                  <a:cubicBezTo>
                    <a:pt x="111" y="13001"/>
                    <a:pt x="221" y="13118"/>
                    <a:pt x="332" y="13235"/>
                  </a:cubicBezTo>
                  <a:lnTo>
                    <a:pt x="6997" y="59"/>
                  </a:lnTo>
                  <a:cubicBezTo>
                    <a:pt x="6816" y="33"/>
                    <a:pt x="6627" y="14"/>
                    <a:pt x="6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58"/>
            <p:cNvSpPr/>
            <p:nvPr/>
          </p:nvSpPr>
          <p:spPr>
            <a:xfrm>
              <a:off x="1466625" y="1273750"/>
              <a:ext cx="187300" cy="354425"/>
            </a:xfrm>
            <a:custGeom>
              <a:avLst/>
              <a:gdLst/>
              <a:ahLst/>
              <a:cxnLst/>
              <a:rect l="l" t="t" r="r" b="b"/>
              <a:pathLst>
                <a:path w="7492" h="14177" extrusionOk="0">
                  <a:moveTo>
                    <a:pt x="7017" y="0"/>
                  </a:moveTo>
                  <a:lnTo>
                    <a:pt x="1" y="13936"/>
                  </a:lnTo>
                  <a:cubicBezTo>
                    <a:pt x="170" y="14020"/>
                    <a:pt x="339" y="14105"/>
                    <a:pt x="508" y="14176"/>
                  </a:cubicBezTo>
                  <a:lnTo>
                    <a:pt x="7492" y="254"/>
                  </a:lnTo>
                  <a:cubicBezTo>
                    <a:pt x="7336" y="163"/>
                    <a:pt x="7180" y="85"/>
                    <a:pt x="70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58"/>
            <p:cNvSpPr/>
            <p:nvPr/>
          </p:nvSpPr>
          <p:spPr>
            <a:xfrm>
              <a:off x="1381850" y="1293475"/>
              <a:ext cx="347775" cy="312050"/>
            </a:xfrm>
            <a:custGeom>
              <a:avLst/>
              <a:gdLst/>
              <a:ahLst/>
              <a:cxnLst/>
              <a:rect l="l" t="t" r="r" b="b"/>
              <a:pathLst>
                <a:path w="13911" h="12482" extrusionOk="0">
                  <a:moveTo>
                    <a:pt x="7002" y="1"/>
                  </a:moveTo>
                  <a:cubicBezTo>
                    <a:pt x="6355" y="1"/>
                    <a:pt x="5697" y="102"/>
                    <a:pt x="5049" y="316"/>
                  </a:cubicBezTo>
                  <a:cubicBezTo>
                    <a:pt x="1781" y="1388"/>
                    <a:pt x="1" y="4915"/>
                    <a:pt x="1079" y="8183"/>
                  </a:cubicBezTo>
                  <a:cubicBezTo>
                    <a:pt x="1112" y="8274"/>
                    <a:pt x="1144" y="8365"/>
                    <a:pt x="1177" y="8456"/>
                  </a:cubicBezTo>
                  <a:cubicBezTo>
                    <a:pt x="2117" y="10938"/>
                    <a:pt x="4478" y="12481"/>
                    <a:pt x="7000" y="12481"/>
                  </a:cubicBezTo>
                  <a:cubicBezTo>
                    <a:pt x="7647" y="12481"/>
                    <a:pt x="8305" y="12379"/>
                    <a:pt x="8953" y="12166"/>
                  </a:cubicBezTo>
                  <a:cubicBezTo>
                    <a:pt x="12123" y="11126"/>
                    <a:pt x="13910" y="7768"/>
                    <a:pt x="13007" y="4558"/>
                  </a:cubicBezTo>
                  <a:cubicBezTo>
                    <a:pt x="12981" y="4467"/>
                    <a:pt x="12955" y="4376"/>
                    <a:pt x="12923" y="4285"/>
                  </a:cubicBezTo>
                  <a:cubicBezTo>
                    <a:pt x="12058" y="1665"/>
                    <a:pt x="9622" y="1"/>
                    <a:pt x="7002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58"/>
            <p:cNvSpPr/>
            <p:nvPr/>
          </p:nvSpPr>
          <p:spPr>
            <a:xfrm>
              <a:off x="1385600" y="1307000"/>
              <a:ext cx="343700" cy="298125"/>
            </a:xfrm>
            <a:custGeom>
              <a:avLst/>
              <a:gdLst/>
              <a:ahLst/>
              <a:cxnLst/>
              <a:rect l="l" t="t" r="r" b="b"/>
              <a:pathLst>
                <a:path w="13748" h="11925" extrusionOk="0">
                  <a:moveTo>
                    <a:pt x="7052" y="1"/>
                  </a:moveTo>
                  <a:cubicBezTo>
                    <a:pt x="7005" y="1"/>
                    <a:pt x="6959" y="1"/>
                    <a:pt x="6913" y="2"/>
                  </a:cubicBezTo>
                  <a:cubicBezTo>
                    <a:pt x="6705" y="2"/>
                    <a:pt x="6497" y="15"/>
                    <a:pt x="6295" y="41"/>
                  </a:cubicBezTo>
                  <a:cubicBezTo>
                    <a:pt x="2501" y="496"/>
                    <a:pt x="0" y="4225"/>
                    <a:pt x="1027" y="7909"/>
                  </a:cubicBezTo>
                  <a:cubicBezTo>
                    <a:pt x="1195" y="8357"/>
                    <a:pt x="1416" y="8779"/>
                    <a:pt x="1683" y="9176"/>
                  </a:cubicBezTo>
                  <a:cubicBezTo>
                    <a:pt x="1800" y="9344"/>
                    <a:pt x="1917" y="9500"/>
                    <a:pt x="2040" y="9656"/>
                  </a:cubicBezTo>
                  <a:cubicBezTo>
                    <a:pt x="2560" y="10280"/>
                    <a:pt x="3196" y="10806"/>
                    <a:pt x="3918" y="11189"/>
                  </a:cubicBezTo>
                  <a:cubicBezTo>
                    <a:pt x="4080" y="11274"/>
                    <a:pt x="4236" y="11345"/>
                    <a:pt x="4398" y="11417"/>
                  </a:cubicBezTo>
                  <a:cubicBezTo>
                    <a:pt x="5180" y="11754"/>
                    <a:pt x="6016" y="11924"/>
                    <a:pt x="6854" y="11924"/>
                  </a:cubicBezTo>
                  <a:cubicBezTo>
                    <a:pt x="7437" y="11924"/>
                    <a:pt x="8021" y="11842"/>
                    <a:pt x="8589" y="11677"/>
                  </a:cubicBezTo>
                  <a:cubicBezTo>
                    <a:pt x="8660" y="11657"/>
                    <a:pt x="8732" y="11638"/>
                    <a:pt x="8803" y="11612"/>
                  </a:cubicBezTo>
                  <a:cubicBezTo>
                    <a:pt x="11967" y="10566"/>
                    <a:pt x="13747" y="7227"/>
                    <a:pt x="12857" y="4017"/>
                  </a:cubicBezTo>
                  <a:cubicBezTo>
                    <a:pt x="12805" y="3868"/>
                    <a:pt x="12740" y="3725"/>
                    <a:pt x="12675" y="3582"/>
                  </a:cubicBezTo>
                  <a:cubicBezTo>
                    <a:pt x="12084" y="2315"/>
                    <a:pt x="11077" y="1289"/>
                    <a:pt x="9830" y="665"/>
                  </a:cubicBezTo>
                  <a:cubicBezTo>
                    <a:pt x="9667" y="587"/>
                    <a:pt x="9505" y="509"/>
                    <a:pt x="9342" y="444"/>
                  </a:cubicBezTo>
                  <a:cubicBezTo>
                    <a:pt x="8612" y="156"/>
                    <a:pt x="7836" y="1"/>
                    <a:pt x="7052" y="1"/>
                  </a:cubicBezTo>
                  <a:close/>
                </a:path>
              </a:pathLst>
            </a:custGeom>
            <a:solidFill>
              <a:srgbClr val="FDE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58"/>
            <p:cNvSpPr/>
            <p:nvPr/>
          </p:nvSpPr>
          <p:spPr>
            <a:xfrm>
              <a:off x="1546700" y="1354150"/>
              <a:ext cx="155800" cy="251000"/>
            </a:xfrm>
            <a:custGeom>
              <a:avLst/>
              <a:gdLst/>
              <a:ahLst/>
              <a:cxnLst/>
              <a:rect l="l" t="t" r="r" b="b"/>
              <a:pathLst>
                <a:path w="6232" h="10040" extrusionOk="0">
                  <a:moveTo>
                    <a:pt x="5055" y="0"/>
                  </a:moveTo>
                  <a:lnTo>
                    <a:pt x="1" y="10025"/>
                  </a:lnTo>
                  <a:cubicBezTo>
                    <a:pt x="140" y="10035"/>
                    <a:pt x="280" y="10040"/>
                    <a:pt x="419" y="10040"/>
                  </a:cubicBezTo>
                  <a:cubicBezTo>
                    <a:pt x="1002" y="10040"/>
                    <a:pt x="1585" y="9953"/>
                    <a:pt x="2151" y="9791"/>
                  </a:cubicBezTo>
                  <a:lnTo>
                    <a:pt x="6231" y="1696"/>
                  </a:lnTo>
                  <a:cubicBezTo>
                    <a:pt x="5939" y="1072"/>
                    <a:pt x="5542" y="494"/>
                    <a:pt x="50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58"/>
            <p:cNvSpPr/>
            <p:nvPr/>
          </p:nvSpPr>
          <p:spPr>
            <a:xfrm>
              <a:off x="1427650" y="1307050"/>
              <a:ext cx="130775" cy="241375"/>
            </a:xfrm>
            <a:custGeom>
              <a:avLst/>
              <a:gdLst/>
              <a:ahLst/>
              <a:cxnLst/>
              <a:rect l="l" t="t" r="r" b="b"/>
              <a:pathLst>
                <a:path w="5231" h="9655" extrusionOk="0">
                  <a:moveTo>
                    <a:pt x="5231" y="0"/>
                  </a:moveTo>
                  <a:cubicBezTo>
                    <a:pt x="5023" y="0"/>
                    <a:pt x="4815" y="13"/>
                    <a:pt x="4613" y="39"/>
                  </a:cubicBezTo>
                  <a:lnTo>
                    <a:pt x="1" y="9174"/>
                  </a:lnTo>
                  <a:cubicBezTo>
                    <a:pt x="118" y="9342"/>
                    <a:pt x="235" y="9498"/>
                    <a:pt x="358" y="9654"/>
                  </a:cubicBezTo>
                  <a:lnTo>
                    <a:pt x="52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58"/>
            <p:cNvSpPr/>
            <p:nvPr/>
          </p:nvSpPr>
          <p:spPr>
            <a:xfrm>
              <a:off x="1483525" y="1318075"/>
              <a:ext cx="147825" cy="274350"/>
            </a:xfrm>
            <a:custGeom>
              <a:avLst/>
              <a:gdLst/>
              <a:ahLst/>
              <a:cxnLst/>
              <a:rect l="l" t="t" r="r" b="b"/>
              <a:pathLst>
                <a:path w="5913" h="10974" extrusionOk="0">
                  <a:moveTo>
                    <a:pt x="5425" y="1"/>
                  </a:moveTo>
                  <a:lnTo>
                    <a:pt x="1" y="10746"/>
                  </a:lnTo>
                  <a:cubicBezTo>
                    <a:pt x="163" y="10831"/>
                    <a:pt x="319" y="10909"/>
                    <a:pt x="481" y="10974"/>
                  </a:cubicBezTo>
                  <a:lnTo>
                    <a:pt x="5913" y="222"/>
                  </a:lnTo>
                  <a:cubicBezTo>
                    <a:pt x="5750" y="144"/>
                    <a:pt x="5588" y="66"/>
                    <a:pt x="5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58"/>
            <p:cNvSpPr/>
            <p:nvPr/>
          </p:nvSpPr>
          <p:spPr>
            <a:xfrm>
              <a:off x="1475400" y="1342925"/>
              <a:ext cx="172525" cy="218475"/>
            </a:xfrm>
            <a:custGeom>
              <a:avLst/>
              <a:gdLst/>
              <a:ahLst/>
              <a:cxnLst/>
              <a:rect l="l" t="t" r="r" b="b"/>
              <a:pathLst>
                <a:path w="6901" h="8739" extrusionOk="0">
                  <a:moveTo>
                    <a:pt x="2768" y="1"/>
                  </a:moveTo>
                  <a:lnTo>
                    <a:pt x="1521" y="410"/>
                  </a:lnTo>
                  <a:lnTo>
                    <a:pt x="1839" y="1372"/>
                  </a:lnTo>
                  <a:cubicBezTo>
                    <a:pt x="455" y="2060"/>
                    <a:pt x="1" y="3139"/>
                    <a:pt x="332" y="4139"/>
                  </a:cubicBezTo>
                  <a:cubicBezTo>
                    <a:pt x="670" y="5169"/>
                    <a:pt x="1497" y="5393"/>
                    <a:pt x="2332" y="5393"/>
                  </a:cubicBezTo>
                  <a:cubicBezTo>
                    <a:pt x="2974" y="5393"/>
                    <a:pt x="3622" y="5261"/>
                    <a:pt x="4058" y="5261"/>
                  </a:cubicBezTo>
                  <a:cubicBezTo>
                    <a:pt x="4330" y="5261"/>
                    <a:pt x="4519" y="5312"/>
                    <a:pt x="4574" y="5478"/>
                  </a:cubicBezTo>
                  <a:cubicBezTo>
                    <a:pt x="4646" y="5686"/>
                    <a:pt x="4470" y="5880"/>
                    <a:pt x="3879" y="6075"/>
                  </a:cubicBezTo>
                  <a:cubicBezTo>
                    <a:pt x="3450" y="6211"/>
                    <a:pt x="3002" y="6277"/>
                    <a:pt x="2554" y="6277"/>
                  </a:cubicBezTo>
                  <a:cubicBezTo>
                    <a:pt x="2249" y="6277"/>
                    <a:pt x="1944" y="6246"/>
                    <a:pt x="1644" y="6186"/>
                  </a:cubicBezTo>
                  <a:lnTo>
                    <a:pt x="1475" y="7927"/>
                  </a:lnTo>
                  <a:cubicBezTo>
                    <a:pt x="1725" y="7988"/>
                    <a:pt x="2022" y="8018"/>
                    <a:pt x="2344" y="8018"/>
                  </a:cubicBezTo>
                  <a:cubicBezTo>
                    <a:pt x="2845" y="8018"/>
                    <a:pt x="3408" y="7946"/>
                    <a:pt x="3957" y="7803"/>
                  </a:cubicBezTo>
                  <a:lnTo>
                    <a:pt x="4263" y="8739"/>
                  </a:lnTo>
                  <a:lnTo>
                    <a:pt x="5516" y="8323"/>
                  </a:lnTo>
                  <a:lnTo>
                    <a:pt x="5192" y="7342"/>
                  </a:lnTo>
                  <a:cubicBezTo>
                    <a:pt x="6484" y="6654"/>
                    <a:pt x="6900" y="5588"/>
                    <a:pt x="6582" y="4633"/>
                  </a:cubicBezTo>
                  <a:cubicBezTo>
                    <a:pt x="6253" y="3628"/>
                    <a:pt x="5445" y="3402"/>
                    <a:pt x="4621" y="3402"/>
                  </a:cubicBezTo>
                  <a:cubicBezTo>
                    <a:pt x="3951" y="3402"/>
                    <a:pt x="3271" y="3551"/>
                    <a:pt x="2831" y="3551"/>
                  </a:cubicBezTo>
                  <a:cubicBezTo>
                    <a:pt x="2582" y="3551"/>
                    <a:pt x="2409" y="3503"/>
                    <a:pt x="2359" y="3353"/>
                  </a:cubicBezTo>
                  <a:cubicBezTo>
                    <a:pt x="2288" y="3139"/>
                    <a:pt x="2430" y="2898"/>
                    <a:pt x="3041" y="2697"/>
                  </a:cubicBezTo>
                  <a:cubicBezTo>
                    <a:pt x="3379" y="2583"/>
                    <a:pt x="3751" y="2525"/>
                    <a:pt x="4157" y="2525"/>
                  </a:cubicBezTo>
                  <a:cubicBezTo>
                    <a:pt x="4399" y="2525"/>
                    <a:pt x="4652" y="2545"/>
                    <a:pt x="4919" y="2587"/>
                  </a:cubicBezTo>
                  <a:lnTo>
                    <a:pt x="5055" y="865"/>
                  </a:lnTo>
                  <a:cubicBezTo>
                    <a:pt x="4822" y="822"/>
                    <a:pt x="4576" y="802"/>
                    <a:pt x="4324" y="802"/>
                  </a:cubicBezTo>
                  <a:cubicBezTo>
                    <a:pt x="3922" y="802"/>
                    <a:pt x="3502" y="854"/>
                    <a:pt x="3087" y="949"/>
                  </a:cubicBezTo>
                  <a:lnTo>
                    <a:pt x="2768" y="1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58"/>
            <p:cNvSpPr/>
            <p:nvPr/>
          </p:nvSpPr>
          <p:spPr>
            <a:xfrm>
              <a:off x="1471825" y="1334975"/>
              <a:ext cx="172525" cy="218475"/>
            </a:xfrm>
            <a:custGeom>
              <a:avLst/>
              <a:gdLst/>
              <a:ahLst/>
              <a:cxnLst/>
              <a:rect l="l" t="t" r="r" b="b"/>
              <a:pathLst>
                <a:path w="6901" h="8739" extrusionOk="0">
                  <a:moveTo>
                    <a:pt x="2768" y="1"/>
                  </a:moveTo>
                  <a:lnTo>
                    <a:pt x="1521" y="410"/>
                  </a:lnTo>
                  <a:lnTo>
                    <a:pt x="1839" y="1378"/>
                  </a:lnTo>
                  <a:cubicBezTo>
                    <a:pt x="456" y="2060"/>
                    <a:pt x="1" y="3139"/>
                    <a:pt x="332" y="4139"/>
                  </a:cubicBezTo>
                  <a:cubicBezTo>
                    <a:pt x="670" y="5169"/>
                    <a:pt x="1498" y="5392"/>
                    <a:pt x="2335" y="5392"/>
                  </a:cubicBezTo>
                  <a:cubicBezTo>
                    <a:pt x="2977" y="5392"/>
                    <a:pt x="3625" y="5260"/>
                    <a:pt x="4061" y="5260"/>
                  </a:cubicBezTo>
                  <a:cubicBezTo>
                    <a:pt x="4332" y="5260"/>
                    <a:pt x="4521" y="5311"/>
                    <a:pt x="4574" y="5477"/>
                  </a:cubicBezTo>
                  <a:cubicBezTo>
                    <a:pt x="4646" y="5685"/>
                    <a:pt x="4471" y="5880"/>
                    <a:pt x="3879" y="6075"/>
                  </a:cubicBezTo>
                  <a:cubicBezTo>
                    <a:pt x="3446" y="6210"/>
                    <a:pt x="2999" y="6277"/>
                    <a:pt x="2552" y="6277"/>
                  </a:cubicBezTo>
                  <a:cubicBezTo>
                    <a:pt x="2248" y="6277"/>
                    <a:pt x="1944" y="6246"/>
                    <a:pt x="1644" y="6185"/>
                  </a:cubicBezTo>
                  <a:lnTo>
                    <a:pt x="1476" y="7933"/>
                  </a:lnTo>
                  <a:cubicBezTo>
                    <a:pt x="1721" y="7991"/>
                    <a:pt x="2012" y="8019"/>
                    <a:pt x="2329" y="8019"/>
                  </a:cubicBezTo>
                  <a:cubicBezTo>
                    <a:pt x="2833" y="8019"/>
                    <a:pt x="3403" y="7947"/>
                    <a:pt x="3957" y="7803"/>
                  </a:cubicBezTo>
                  <a:lnTo>
                    <a:pt x="4263" y="8739"/>
                  </a:lnTo>
                  <a:lnTo>
                    <a:pt x="5516" y="8329"/>
                  </a:lnTo>
                  <a:lnTo>
                    <a:pt x="5192" y="7348"/>
                  </a:lnTo>
                  <a:cubicBezTo>
                    <a:pt x="6484" y="6660"/>
                    <a:pt x="6900" y="5594"/>
                    <a:pt x="6588" y="4633"/>
                  </a:cubicBezTo>
                  <a:cubicBezTo>
                    <a:pt x="6257" y="3627"/>
                    <a:pt x="5447" y="3402"/>
                    <a:pt x="4623" y="3402"/>
                  </a:cubicBezTo>
                  <a:cubicBezTo>
                    <a:pt x="3953" y="3402"/>
                    <a:pt x="3273" y="3551"/>
                    <a:pt x="2834" y="3551"/>
                  </a:cubicBezTo>
                  <a:cubicBezTo>
                    <a:pt x="2586" y="3551"/>
                    <a:pt x="2414" y="3503"/>
                    <a:pt x="2366" y="3353"/>
                  </a:cubicBezTo>
                  <a:cubicBezTo>
                    <a:pt x="2294" y="3139"/>
                    <a:pt x="2431" y="2898"/>
                    <a:pt x="3041" y="2697"/>
                  </a:cubicBezTo>
                  <a:cubicBezTo>
                    <a:pt x="3383" y="2586"/>
                    <a:pt x="3758" y="2529"/>
                    <a:pt x="4169" y="2529"/>
                  </a:cubicBezTo>
                  <a:cubicBezTo>
                    <a:pt x="4407" y="2529"/>
                    <a:pt x="4657" y="2548"/>
                    <a:pt x="4919" y="2586"/>
                  </a:cubicBezTo>
                  <a:lnTo>
                    <a:pt x="5049" y="865"/>
                  </a:lnTo>
                  <a:cubicBezTo>
                    <a:pt x="4819" y="820"/>
                    <a:pt x="4577" y="799"/>
                    <a:pt x="4326" y="799"/>
                  </a:cubicBezTo>
                  <a:cubicBezTo>
                    <a:pt x="3924" y="799"/>
                    <a:pt x="3501" y="853"/>
                    <a:pt x="3080" y="949"/>
                  </a:cubicBezTo>
                  <a:lnTo>
                    <a:pt x="27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58"/>
            <p:cNvSpPr/>
            <p:nvPr/>
          </p:nvSpPr>
          <p:spPr>
            <a:xfrm>
              <a:off x="1023875" y="959325"/>
              <a:ext cx="599200" cy="607275"/>
            </a:xfrm>
            <a:custGeom>
              <a:avLst/>
              <a:gdLst/>
              <a:ahLst/>
              <a:cxnLst/>
              <a:rect l="l" t="t" r="r" b="b"/>
              <a:pathLst>
                <a:path w="23968" h="24291" extrusionOk="0">
                  <a:moveTo>
                    <a:pt x="5358" y="0"/>
                  </a:moveTo>
                  <a:cubicBezTo>
                    <a:pt x="4190" y="0"/>
                    <a:pt x="3078" y="669"/>
                    <a:pt x="2567" y="1793"/>
                  </a:cubicBezTo>
                  <a:lnTo>
                    <a:pt x="2483" y="1988"/>
                  </a:lnTo>
                  <a:lnTo>
                    <a:pt x="2418" y="2150"/>
                  </a:lnTo>
                  <a:lnTo>
                    <a:pt x="2294" y="2462"/>
                  </a:lnTo>
                  <a:cubicBezTo>
                    <a:pt x="2216" y="2670"/>
                    <a:pt x="2145" y="2871"/>
                    <a:pt x="2067" y="3079"/>
                  </a:cubicBezTo>
                  <a:cubicBezTo>
                    <a:pt x="1924" y="3482"/>
                    <a:pt x="1788" y="3891"/>
                    <a:pt x="1658" y="4294"/>
                  </a:cubicBezTo>
                  <a:cubicBezTo>
                    <a:pt x="1398" y="5106"/>
                    <a:pt x="1170" y="5931"/>
                    <a:pt x="969" y="6763"/>
                  </a:cubicBezTo>
                  <a:cubicBezTo>
                    <a:pt x="560" y="8445"/>
                    <a:pt x="287" y="10154"/>
                    <a:pt x="150" y="11882"/>
                  </a:cubicBezTo>
                  <a:cubicBezTo>
                    <a:pt x="1" y="13675"/>
                    <a:pt x="66" y="15481"/>
                    <a:pt x="332" y="17261"/>
                  </a:cubicBezTo>
                  <a:cubicBezTo>
                    <a:pt x="475" y="18191"/>
                    <a:pt x="690" y="19107"/>
                    <a:pt x="969" y="20003"/>
                  </a:cubicBezTo>
                  <a:cubicBezTo>
                    <a:pt x="1118" y="20458"/>
                    <a:pt x="1281" y="20906"/>
                    <a:pt x="1469" y="21354"/>
                  </a:cubicBezTo>
                  <a:cubicBezTo>
                    <a:pt x="1651" y="21803"/>
                    <a:pt x="1859" y="22244"/>
                    <a:pt x="2086" y="22673"/>
                  </a:cubicBezTo>
                  <a:lnTo>
                    <a:pt x="2242" y="22940"/>
                  </a:lnTo>
                  <a:cubicBezTo>
                    <a:pt x="2723" y="23778"/>
                    <a:pt x="3620" y="24291"/>
                    <a:pt x="4588" y="24291"/>
                  </a:cubicBezTo>
                  <a:cubicBezTo>
                    <a:pt x="6134" y="24291"/>
                    <a:pt x="7661" y="24278"/>
                    <a:pt x="9200" y="24265"/>
                  </a:cubicBezTo>
                  <a:cubicBezTo>
                    <a:pt x="10733" y="24245"/>
                    <a:pt x="12273" y="24226"/>
                    <a:pt x="13813" y="24200"/>
                  </a:cubicBezTo>
                  <a:cubicBezTo>
                    <a:pt x="16223" y="24161"/>
                    <a:pt x="19959" y="24018"/>
                    <a:pt x="22583" y="23875"/>
                  </a:cubicBezTo>
                  <a:cubicBezTo>
                    <a:pt x="23233" y="23167"/>
                    <a:pt x="23967" y="20874"/>
                    <a:pt x="22915" y="19893"/>
                  </a:cubicBezTo>
                  <a:cubicBezTo>
                    <a:pt x="20303" y="19672"/>
                    <a:pt x="16717" y="19451"/>
                    <a:pt x="14105" y="19249"/>
                  </a:cubicBezTo>
                  <a:cubicBezTo>
                    <a:pt x="12585" y="19126"/>
                    <a:pt x="11039" y="18996"/>
                    <a:pt x="9532" y="18801"/>
                  </a:cubicBezTo>
                  <a:lnTo>
                    <a:pt x="7401" y="18515"/>
                  </a:lnTo>
                  <a:lnTo>
                    <a:pt x="6913" y="18450"/>
                  </a:lnTo>
                  <a:lnTo>
                    <a:pt x="6907" y="18418"/>
                  </a:lnTo>
                  <a:cubicBezTo>
                    <a:pt x="6874" y="18340"/>
                    <a:pt x="6848" y="18255"/>
                    <a:pt x="6822" y="18178"/>
                  </a:cubicBezTo>
                  <a:cubicBezTo>
                    <a:pt x="6822" y="18165"/>
                    <a:pt x="6816" y="18158"/>
                    <a:pt x="6816" y="18145"/>
                  </a:cubicBezTo>
                  <a:cubicBezTo>
                    <a:pt x="6783" y="18061"/>
                    <a:pt x="6757" y="17976"/>
                    <a:pt x="6732" y="17885"/>
                  </a:cubicBezTo>
                  <a:lnTo>
                    <a:pt x="6686" y="17729"/>
                  </a:lnTo>
                  <a:cubicBezTo>
                    <a:pt x="6563" y="17268"/>
                    <a:pt x="6459" y="16794"/>
                    <a:pt x="6387" y="16319"/>
                  </a:cubicBezTo>
                  <a:cubicBezTo>
                    <a:pt x="6192" y="15001"/>
                    <a:pt x="6153" y="13669"/>
                    <a:pt x="6264" y="12343"/>
                  </a:cubicBezTo>
                  <a:cubicBezTo>
                    <a:pt x="6374" y="10947"/>
                    <a:pt x="6595" y="9563"/>
                    <a:pt x="6933" y="8199"/>
                  </a:cubicBezTo>
                  <a:cubicBezTo>
                    <a:pt x="7095" y="7510"/>
                    <a:pt x="7284" y="6821"/>
                    <a:pt x="7498" y="6146"/>
                  </a:cubicBezTo>
                  <a:cubicBezTo>
                    <a:pt x="7609" y="5808"/>
                    <a:pt x="7719" y="5477"/>
                    <a:pt x="7836" y="5145"/>
                  </a:cubicBezTo>
                  <a:cubicBezTo>
                    <a:pt x="7894" y="4983"/>
                    <a:pt x="7959" y="4820"/>
                    <a:pt x="8018" y="4658"/>
                  </a:cubicBezTo>
                  <a:lnTo>
                    <a:pt x="8109" y="4424"/>
                  </a:lnTo>
                  <a:lnTo>
                    <a:pt x="8187" y="4236"/>
                  </a:lnTo>
                  <a:lnTo>
                    <a:pt x="8226" y="4145"/>
                  </a:lnTo>
                  <a:cubicBezTo>
                    <a:pt x="8804" y="2592"/>
                    <a:pt x="8057" y="864"/>
                    <a:pt x="6530" y="234"/>
                  </a:cubicBezTo>
                  <a:cubicBezTo>
                    <a:pt x="6147" y="75"/>
                    <a:pt x="5749" y="0"/>
                    <a:pt x="5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58"/>
            <p:cNvSpPr/>
            <p:nvPr/>
          </p:nvSpPr>
          <p:spPr>
            <a:xfrm>
              <a:off x="1131575" y="1402375"/>
              <a:ext cx="64825" cy="42425"/>
            </a:xfrm>
            <a:custGeom>
              <a:avLst/>
              <a:gdLst/>
              <a:ahLst/>
              <a:cxnLst/>
              <a:rect l="l" t="t" r="r" b="b"/>
              <a:pathLst>
                <a:path w="2593" h="1697" extrusionOk="0">
                  <a:moveTo>
                    <a:pt x="2378" y="1"/>
                  </a:moveTo>
                  <a:cubicBezTo>
                    <a:pt x="851" y="339"/>
                    <a:pt x="0" y="1696"/>
                    <a:pt x="0" y="1696"/>
                  </a:cubicBezTo>
                  <a:cubicBezTo>
                    <a:pt x="903" y="1092"/>
                    <a:pt x="1956" y="813"/>
                    <a:pt x="2592" y="689"/>
                  </a:cubicBezTo>
                  <a:cubicBezTo>
                    <a:pt x="2566" y="611"/>
                    <a:pt x="2540" y="533"/>
                    <a:pt x="2514" y="449"/>
                  </a:cubicBezTo>
                  <a:cubicBezTo>
                    <a:pt x="2508" y="443"/>
                    <a:pt x="2508" y="430"/>
                    <a:pt x="2501" y="423"/>
                  </a:cubicBezTo>
                  <a:cubicBezTo>
                    <a:pt x="2475" y="332"/>
                    <a:pt x="2449" y="248"/>
                    <a:pt x="2424" y="163"/>
                  </a:cubicBezTo>
                  <a:lnTo>
                    <a:pt x="2378" y="1"/>
                  </a:lnTo>
                  <a:close/>
                </a:path>
              </a:pathLst>
            </a:custGeom>
            <a:solidFill>
              <a:srgbClr val="AA2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58"/>
            <p:cNvSpPr/>
            <p:nvPr/>
          </p:nvSpPr>
          <p:spPr>
            <a:xfrm>
              <a:off x="1569925" y="1427175"/>
              <a:ext cx="238450" cy="147325"/>
            </a:xfrm>
            <a:custGeom>
              <a:avLst/>
              <a:gdLst/>
              <a:ahLst/>
              <a:cxnLst/>
              <a:rect l="l" t="t" r="r" b="b"/>
              <a:pathLst>
                <a:path w="9538" h="5893" extrusionOk="0">
                  <a:moveTo>
                    <a:pt x="7560" y="0"/>
                  </a:moveTo>
                  <a:cubicBezTo>
                    <a:pt x="6613" y="0"/>
                    <a:pt x="4574" y="652"/>
                    <a:pt x="4574" y="652"/>
                  </a:cubicBezTo>
                  <a:cubicBezTo>
                    <a:pt x="3944" y="717"/>
                    <a:pt x="3334" y="880"/>
                    <a:pt x="2762" y="1140"/>
                  </a:cubicBezTo>
                  <a:cubicBezTo>
                    <a:pt x="2424" y="1283"/>
                    <a:pt x="2060" y="1367"/>
                    <a:pt x="1696" y="1400"/>
                  </a:cubicBezTo>
                  <a:lnTo>
                    <a:pt x="949" y="1464"/>
                  </a:lnTo>
                  <a:cubicBezTo>
                    <a:pt x="215" y="2088"/>
                    <a:pt x="1" y="3459"/>
                    <a:pt x="384" y="4706"/>
                  </a:cubicBezTo>
                  <a:cubicBezTo>
                    <a:pt x="2228" y="5618"/>
                    <a:pt x="3644" y="5892"/>
                    <a:pt x="4707" y="5892"/>
                  </a:cubicBezTo>
                  <a:cubicBezTo>
                    <a:pt x="6058" y="5892"/>
                    <a:pt x="6836" y="5449"/>
                    <a:pt x="7193" y="5311"/>
                  </a:cubicBezTo>
                  <a:cubicBezTo>
                    <a:pt x="7829" y="5057"/>
                    <a:pt x="7699" y="4330"/>
                    <a:pt x="7699" y="4330"/>
                  </a:cubicBezTo>
                  <a:cubicBezTo>
                    <a:pt x="8011" y="4135"/>
                    <a:pt x="8141" y="3751"/>
                    <a:pt x="8031" y="3407"/>
                  </a:cubicBezTo>
                  <a:cubicBezTo>
                    <a:pt x="8856" y="2835"/>
                    <a:pt x="8498" y="2277"/>
                    <a:pt x="8498" y="2277"/>
                  </a:cubicBezTo>
                  <a:cubicBezTo>
                    <a:pt x="8498" y="2277"/>
                    <a:pt x="9538" y="2088"/>
                    <a:pt x="9343" y="1439"/>
                  </a:cubicBezTo>
                  <a:cubicBezTo>
                    <a:pt x="9270" y="1188"/>
                    <a:pt x="9019" y="1118"/>
                    <a:pt x="8693" y="1118"/>
                  </a:cubicBezTo>
                  <a:cubicBezTo>
                    <a:pt x="8277" y="1118"/>
                    <a:pt x="7737" y="1232"/>
                    <a:pt x="7286" y="1232"/>
                  </a:cubicBezTo>
                  <a:cubicBezTo>
                    <a:pt x="7182" y="1232"/>
                    <a:pt x="7083" y="1226"/>
                    <a:pt x="6991" y="1211"/>
                  </a:cubicBezTo>
                  <a:cubicBezTo>
                    <a:pt x="6952" y="1211"/>
                    <a:pt x="6907" y="1198"/>
                    <a:pt x="6868" y="1192"/>
                  </a:cubicBezTo>
                  <a:cubicBezTo>
                    <a:pt x="7375" y="990"/>
                    <a:pt x="7953" y="672"/>
                    <a:pt x="8031" y="256"/>
                  </a:cubicBezTo>
                  <a:cubicBezTo>
                    <a:pt x="8064" y="70"/>
                    <a:pt x="7871" y="0"/>
                    <a:pt x="7560" y="0"/>
                  </a:cubicBezTo>
                  <a:close/>
                </a:path>
              </a:pathLst>
            </a:custGeom>
            <a:solidFill>
              <a:srgbClr val="F9B2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58"/>
            <p:cNvSpPr/>
            <p:nvPr/>
          </p:nvSpPr>
          <p:spPr>
            <a:xfrm>
              <a:off x="413675" y="1375950"/>
              <a:ext cx="241875" cy="220350"/>
            </a:xfrm>
            <a:custGeom>
              <a:avLst/>
              <a:gdLst/>
              <a:ahLst/>
              <a:cxnLst/>
              <a:rect l="l" t="t" r="r" b="b"/>
              <a:pathLst>
                <a:path w="9675" h="8814" extrusionOk="0">
                  <a:moveTo>
                    <a:pt x="4838" y="0"/>
                  </a:moveTo>
                  <a:cubicBezTo>
                    <a:pt x="3711" y="0"/>
                    <a:pt x="2583" y="431"/>
                    <a:pt x="1723" y="1292"/>
                  </a:cubicBezTo>
                  <a:cubicBezTo>
                    <a:pt x="1" y="3013"/>
                    <a:pt x="1" y="5800"/>
                    <a:pt x="1723" y="7522"/>
                  </a:cubicBezTo>
                  <a:cubicBezTo>
                    <a:pt x="2583" y="8383"/>
                    <a:pt x="3711" y="8813"/>
                    <a:pt x="4838" y="8813"/>
                  </a:cubicBezTo>
                  <a:cubicBezTo>
                    <a:pt x="5965" y="8813"/>
                    <a:pt x="7092" y="8383"/>
                    <a:pt x="7953" y="7522"/>
                  </a:cubicBezTo>
                  <a:cubicBezTo>
                    <a:pt x="9674" y="5800"/>
                    <a:pt x="9674" y="3013"/>
                    <a:pt x="7953" y="1292"/>
                  </a:cubicBezTo>
                  <a:cubicBezTo>
                    <a:pt x="7092" y="431"/>
                    <a:pt x="5965" y="0"/>
                    <a:pt x="48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58"/>
            <p:cNvSpPr/>
            <p:nvPr/>
          </p:nvSpPr>
          <p:spPr>
            <a:xfrm>
              <a:off x="466625" y="1426500"/>
              <a:ext cx="121350" cy="113625"/>
            </a:xfrm>
            <a:custGeom>
              <a:avLst/>
              <a:gdLst/>
              <a:ahLst/>
              <a:cxnLst/>
              <a:rect l="l" t="t" r="r" b="b"/>
              <a:pathLst>
                <a:path w="4854" h="4545" extrusionOk="0">
                  <a:moveTo>
                    <a:pt x="3273" y="1"/>
                  </a:moveTo>
                  <a:cubicBezTo>
                    <a:pt x="2608" y="1"/>
                    <a:pt x="2112" y="486"/>
                    <a:pt x="1956" y="1388"/>
                  </a:cubicBezTo>
                  <a:cubicBezTo>
                    <a:pt x="1826" y="1368"/>
                    <a:pt x="1703" y="1355"/>
                    <a:pt x="1573" y="1349"/>
                  </a:cubicBezTo>
                  <a:cubicBezTo>
                    <a:pt x="1548" y="1348"/>
                    <a:pt x="1523" y="1347"/>
                    <a:pt x="1498" y="1347"/>
                  </a:cubicBezTo>
                  <a:cubicBezTo>
                    <a:pt x="736" y="1347"/>
                    <a:pt x="251" y="1734"/>
                    <a:pt x="137" y="2408"/>
                  </a:cubicBezTo>
                  <a:cubicBezTo>
                    <a:pt x="1" y="3200"/>
                    <a:pt x="527" y="3954"/>
                    <a:pt x="1320" y="4103"/>
                  </a:cubicBezTo>
                  <a:lnTo>
                    <a:pt x="3074" y="4408"/>
                  </a:lnTo>
                  <a:lnTo>
                    <a:pt x="4159" y="4545"/>
                  </a:lnTo>
                  <a:lnTo>
                    <a:pt x="4406" y="3473"/>
                  </a:lnTo>
                  <a:lnTo>
                    <a:pt x="4711" y="1725"/>
                  </a:lnTo>
                  <a:cubicBezTo>
                    <a:pt x="4854" y="926"/>
                    <a:pt x="4321" y="173"/>
                    <a:pt x="3529" y="23"/>
                  </a:cubicBezTo>
                  <a:cubicBezTo>
                    <a:pt x="3441" y="8"/>
                    <a:pt x="3356" y="1"/>
                    <a:pt x="3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58"/>
            <p:cNvSpPr/>
            <p:nvPr/>
          </p:nvSpPr>
          <p:spPr>
            <a:xfrm>
              <a:off x="2092100" y="1025950"/>
              <a:ext cx="241875" cy="220500"/>
            </a:xfrm>
            <a:custGeom>
              <a:avLst/>
              <a:gdLst/>
              <a:ahLst/>
              <a:cxnLst/>
              <a:rect l="l" t="t" r="r" b="b"/>
              <a:pathLst>
                <a:path w="9675" h="8820" extrusionOk="0">
                  <a:moveTo>
                    <a:pt x="4837" y="0"/>
                  </a:moveTo>
                  <a:cubicBezTo>
                    <a:pt x="3710" y="0"/>
                    <a:pt x="2583" y="430"/>
                    <a:pt x="1722" y="1291"/>
                  </a:cubicBezTo>
                  <a:cubicBezTo>
                    <a:pt x="1" y="3013"/>
                    <a:pt x="1" y="5806"/>
                    <a:pt x="1722" y="7528"/>
                  </a:cubicBezTo>
                  <a:cubicBezTo>
                    <a:pt x="2583" y="8389"/>
                    <a:pt x="3710" y="8819"/>
                    <a:pt x="4837" y="8819"/>
                  </a:cubicBezTo>
                  <a:cubicBezTo>
                    <a:pt x="5965" y="8819"/>
                    <a:pt x="7092" y="8389"/>
                    <a:pt x="7953" y="7528"/>
                  </a:cubicBezTo>
                  <a:cubicBezTo>
                    <a:pt x="9674" y="5806"/>
                    <a:pt x="9674" y="3013"/>
                    <a:pt x="7953" y="1291"/>
                  </a:cubicBezTo>
                  <a:cubicBezTo>
                    <a:pt x="7092" y="430"/>
                    <a:pt x="5965" y="0"/>
                    <a:pt x="4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58"/>
            <p:cNvSpPr/>
            <p:nvPr/>
          </p:nvSpPr>
          <p:spPr>
            <a:xfrm>
              <a:off x="2150250" y="1079250"/>
              <a:ext cx="131100" cy="116550"/>
            </a:xfrm>
            <a:custGeom>
              <a:avLst/>
              <a:gdLst/>
              <a:ahLst/>
              <a:cxnLst/>
              <a:rect l="l" t="t" r="r" b="b"/>
              <a:pathLst>
                <a:path w="5244" h="4662" extrusionOk="0">
                  <a:moveTo>
                    <a:pt x="1614" y="1"/>
                  </a:moveTo>
                  <a:cubicBezTo>
                    <a:pt x="1444" y="1"/>
                    <a:pt x="1266" y="38"/>
                    <a:pt x="1085" y="114"/>
                  </a:cubicBezTo>
                  <a:cubicBezTo>
                    <a:pt x="345" y="433"/>
                    <a:pt x="0" y="1290"/>
                    <a:pt x="312" y="2037"/>
                  </a:cubicBezTo>
                  <a:lnTo>
                    <a:pt x="1001" y="3674"/>
                  </a:lnTo>
                  <a:lnTo>
                    <a:pt x="1482" y="4662"/>
                  </a:lnTo>
                  <a:lnTo>
                    <a:pt x="2515" y="4285"/>
                  </a:lnTo>
                  <a:lnTo>
                    <a:pt x="4152" y="3590"/>
                  </a:lnTo>
                  <a:cubicBezTo>
                    <a:pt x="4892" y="3278"/>
                    <a:pt x="5243" y="2421"/>
                    <a:pt x="4931" y="1673"/>
                  </a:cubicBezTo>
                  <a:cubicBezTo>
                    <a:pt x="4716" y="1173"/>
                    <a:pt x="4312" y="901"/>
                    <a:pt x="3780" y="901"/>
                  </a:cubicBezTo>
                  <a:cubicBezTo>
                    <a:pt x="3524" y="901"/>
                    <a:pt x="3239" y="964"/>
                    <a:pt x="2930" y="1095"/>
                  </a:cubicBezTo>
                  <a:cubicBezTo>
                    <a:pt x="2878" y="978"/>
                    <a:pt x="2820" y="861"/>
                    <a:pt x="2755" y="751"/>
                  </a:cubicBezTo>
                  <a:cubicBezTo>
                    <a:pt x="2455" y="254"/>
                    <a:pt x="2057" y="1"/>
                    <a:pt x="16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58"/>
            <p:cNvSpPr/>
            <p:nvPr/>
          </p:nvSpPr>
          <p:spPr>
            <a:xfrm>
              <a:off x="421000" y="1798550"/>
              <a:ext cx="251275" cy="240425"/>
            </a:xfrm>
            <a:custGeom>
              <a:avLst/>
              <a:gdLst/>
              <a:ahLst/>
              <a:cxnLst/>
              <a:rect l="l" t="t" r="r" b="b"/>
              <a:pathLst>
                <a:path w="10051" h="9617" extrusionOk="0">
                  <a:moveTo>
                    <a:pt x="3096" y="0"/>
                  </a:moveTo>
                  <a:cubicBezTo>
                    <a:pt x="2828" y="0"/>
                    <a:pt x="2577" y="162"/>
                    <a:pt x="2469" y="428"/>
                  </a:cubicBezTo>
                  <a:lnTo>
                    <a:pt x="143" y="6190"/>
                  </a:lnTo>
                  <a:cubicBezTo>
                    <a:pt x="0" y="6535"/>
                    <a:pt x="169" y="6931"/>
                    <a:pt x="520" y="7074"/>
                  </a:cubicBezTo>
                  <a:lnTo>
                    <a:pt x="6698" y="9569"/>
                  </a:lnTo>
                  <a:cubicBezTo>
                    <a:pt x="6782" y="9601"/>
                    <a:pt x="6868" y="9617"/>
                    <a:pt x="6953" y="9617"/>
                  </a:cubicBezTo>
                  <a:cubicBezTo>
                    <a:pt x="7224" y="9617"/>
                    <a:pt x="7478" y="9459"/>
                    <a:pt x="7582" y="9192"/>
                  </a:cubicBezTo>
                  <a:lnTo>
                    <a:pt x="9908" y="3429"/>
                  </a:lnTo>
                  <a:cubicBezTo>
                    <a:pt x="10051" y="3079"/>
                    <a:pt x="9882" y="2682"/>
                    <a:pt x="9531" y="2546"/>
                  </a:cubicBezTo>
                  <a:lnTo>
                    <a:pt x="3353" y="51"/>
                  </a:lnTo>
                  <a:cubicBezTo>
                    <a:pt x="3268" y="17"/>
                    <a:pt x="3181" y="0"/>
                    <a:pt x="3096" y="0"/>
                  </a:cubicBezTo>
                  <a:close/>
                </a:path>
              </a:pathLst>
            </a:custGeom>
            <a:solidFill>
              <a:srgbClr val="595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58"/>
            <p:cNvSpPr/>
            <p:nvPr/>
          </p:nvSpPr>
          <p:spPr>
            <a:xfrm>
              <a:off x="507725" y="1858200"/>
              <a:ext cx="98775" cy="129875"/>
            </a:xfrm>
            <a:custGeom>
              <a:avLst/>
              <a:gdLst/>
              <a:ahLst/>
              <a:cxnLst/>
              <a:rect l="l" t="t" r="r" b="b"/>
              <a:pathLst>
                <a:path w="3951" h="5195" extrusionOk="0">
                  <a:moveTo>
                    <a:pt x="2662" y="1"/>
                  </a:moveTo>
                  <a:cubicBezTo>
                    <a:pt x="2225" y="1"/>
                    <a:pt x="1836" y="243"/>
                    <a:pt x="1631" y="673"/>
                  </a:cubicBezTo>
                  <a:cubicBezTo>
                    <a:pt x="1501" y="946"/>
                    <a:pt x="1397" y="1225"/>
                    <a:pt x="1280" y="1505"/>
                  </a:cubicBezTo>
                  <a:cubicBezTo>
                    <a:pt x="1254" y="1505"/>
                    <a:pt x="1228" y="1498"/>
                    <a:pt x="1202" y="1492"/>
                  </a:cubicBezTo>
                  <a:cubicBezTo>
                    <a:pt x="994" y="1407"/>
                    <a:pt x="793" y="1329"/>
                    <a:pt x="585" y="1245"/>
                  </a:cubicBezTo>
                  <a:cubicBezTo>
                    <a:pt x="545" y="1229"/>
                    <a:pt x="506" y="1215"/>
                    <a:pt x="473" y="1215"/>
                  </a:cubicBezTo>
                  <a:cubicBezTo>
                    <a:pt x="426" y="1215"/>
                    <a:pt x="390" y="1242"/>
                    <a:pt x="371" y="1329"/>
                  </a:cubicBezTo>
                  <a:cubicBezTo>
                    <a:pt x="351" y="1394"/>
                    <a:pt x="332" y="1453"/>
                    <a:pt x="299" y="1511"/>
                  </a:cubicBezTo>
                  <a:lnTo>
                    <a:pt x="91" y="2063"/>
                  </a:lnTo>
                  <a:cubicBezTo>
                    <a:pt x="299" y="2148"/>
                    <a:pt x="488" y="2226"/>
                    <a:pt x="670" y="2297"/>
                  </a:cubicBezTo>
                  <a:cubicBezTo>
                    <a:pt x="943" y="2401"/>
                    <a:pt x="943" y="2401"/>
                    <a:pt x="832" y="2674"/>
                  </a:cubicBezTo>
                  <a:cubicBezTo>
                    <a:pt x="644" y="3142"/>
                    <a:pt x="462" y="3603"/>
                    <a:pt x="286" y="4071"/>
                  </a:cubicBezTo>
                  <a:lnTo>
                    <a:pt x="0" y="4779"/>
                  </a:lnTo>
                  <a:lnTo>
                    <a:pt x="111" y="4818"/>
                  </a:lnTo>
                  <a:cubicBezTo>
                    <a:pt x="416" y="4948"/>
                    <a:pt x="728" y="5065"/>
                    <a:pt x="1053" y="5195"/>
                  </a:cubicBezTo>
                  <a:lnTo>
                    <a:pt x="1988" y="2810"/>
                  </a:lnTo>
                  <a:cubicBezTo>
                    <a:pt x="2196" y="2888"/>
                    <a:pt x="2378" y="2960"/>
                    <a:pt x="2560" y="3031"/>
                  </a:cubicBezTo>
                  <a:cubicBezTo>
                    <a:pt x="2573" y="3038"/>
                    <a:pt x="2586" y="3044"/>
                    <a:pt x="2599" y="3044"/>
                  </a:cubicBezTo>
                  <a:lnTo>
                    <a:pt x="2716" y="3090"/>
                  </a:lnTo>
                  <a:lnTo>
                    <a:pt x="3255" y="2297"/>
                  </a:lnTo>
                  <a:lnTo>
                    <a:pt x="2905" y="2154"/>
                  </a:lnTo>
                  <a:cubicBezTo>
                    <a:pt x="2716" y="2076"/>
                    <a:pt x="2528" y="2005"/>
                    <a:pt x="2326" y="1927"/>
                  </a:cubicBezTo>
                  <a:cubicBezTo>
                    <a:pt x="2424" y="1693"/>
                    <a:pt x="2508" y="1459"/>
                    <a:pt x="2606" y="1232"/>
                  </a:cubicBezTo>
                  <a:cubicBezTo>
                    <a:pt x="2666" y="1101"/>
                    <a:pt x="2741" y="1041"/>
                    <a:pt x="2857" y="1041"/>
                  </a:cubicBezTo>
                  <a:cubicBezTo>
                    <a:pt x="2891" y="1041"/>
                    <a:pt x="2928" y="1046"/>
                    <a:pt x="2969" y="1056"/>
                  </a:cubicBezTo>
                  <a:cubicBezTo>
                    <a:pt x="3073" y="1082"/>
                    <a:pt x="3171" y="1121"/>
                    <a:pt x="3275" y="1160"/>
                  </a:cubicBezTo>
                  <a:lnTo>
                    <a:pt x="3593" y="1284"/>
                  </a:lnTo>
                  <a:lnTo>
                    <a:pt x="3950" y="400"/>
                  </a:lnTo>
                  <a:lnTo>
                    <a:pt x="3613" y="270"/>
                  </a:lnTo>
                  <a:lnTo>
                    <a:pt x="3106" y="82"/>
                  </a:lnTo>
                  <a:cubicBezTo>
                    <a:pt x="2956" y="27"/>
                    <a:pt x="2806" y="1"/>
                    <a:pt x="2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58"/>
            <p:cNvSpPr/>
            <p:nvPr/>
          </p:nvSpPr>
          <p:spPr>
            <a:xfrm>
              <a:off x="1947225" y="1275975"/>
              <a:ext cx="258925" cy="249425"/>
            </a:xfrm>
            <a:custGeom>
              <a:avLst/>
              <a:gdLst/>
              <a:ahLst/>
              <a:cxnLst/>
              <a:rect l="l" t="t" r="r" b="b"/>
              <a:pathLst>
                <a:path w="10357" h="9977" extrusionOk="0">
                  <a:moveTo>
                    <a:pt x="6666" y="1"/>
                  </a:moveTo>
                  <a:cubicBezTo>
                    <a:pt x="6558" y="1"/>
                    <a:pt x="6449" y="26"/>
                    <a:pt x="6348" y="80"/>
                  </a:cubicBezTo>
                  <a:lnTo>
                    <a:pt x="462" y="3212"/>
                  </a:lnTo>
                  <a:cubicBezTo>
                    <a:pt x="131" y="3387"/>
                    <a:pt x="1" y="3796"/>
                    <a:pt x="176" y="4128"/>
                  </a:cubicBezTo>
                  <a:lnTo>
                    <a:pt x="3093" y="9617"/>
                  </a:lnTo>
                  <a:cubicBezTo>
                    <a:pt x="3214" y="9847"/>
                    <a:pt x="3451" y="9976"/>
                    <a:pt x="3695" y="9976"/>
                  </a:cubicBezTo>
                  <a:cubicBezTo>
                    <a:pt x="3803" y="9976"/>
                    <a:pt x="3914" y="9951"/>
                    <a:pt x="4016" y="9897"/>
                  </a:cubicBezTo>
                  <a:lnTo>
                    <a:pt x="9902" y="6772"/>
                  </a:lnTo>
                  <a:cubicBezTo>
                    <a:pt x="10233" y="6596"/>
                    <a:pt x="10356" y="6181"/>
                    <a:pt x="10181" y="5849"/>
                  </a:cubicBezTo>
                  <a:lnTo>
                    <a:pt x="7264" y="366"/>
                  </a:lnTo>
                  <a:cubicBezTo>
                    <a:pt x="7142" y="132"/>
                    <a:pt x="6908" y="1"/>
                    <a:pt x="6666" y="1"/>
                  </a:cubicBezTo>
                  <a:close/>
                </a:path>
              </a:pathLst>
            </a:custGeom>
            <a:solidFill>
              <a:srgbClr val="595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58"/>
            <p:cNvSpPr/>
            <p:nvPr/>
          </p:nvSpPr>
          <p:spPr>
            <a:xfrm>
              <a:off x="2034125" y="1322475"/>
              <a:ext cx="87400" cy="146025"/>
            </a:xfrm>
            <a:custGeom>
              <a:avLst/>
              <a:gdLst/>
              <a:ahLst/>
              <a:cxnLst/>
              <a:rect l="l" t="t" r="r" b="b"/>
              <a:pathLst>
                <a:path w="3496" h="5841" extrusionOk="0">
                  <a:moveTo>
                    <a:pt x="1689" y="0"/>
                  </a:moveTo>
                  <a:lnTo>
                    <a:pt x="1378" y="176"/>
                  </a:lnTo>
                  <a:cubicBezTo>
                    <a:pt x="1215" y="260"/>
                    <a:pt x="1059" y="351"/>
                    <a:pt x="903" y="442"/>
                  </a:cubicBezTo>
                  <a:cubicBezTo>
                    <a:pt x="351" y="760"/>
                    <a:pt x="143" y="1371"/>
                    <a:pt x="410" y="1949"/>
                  </a:cubicBezTo>
                  <a:cubicBezTo>
                    <a:pt x="533" y="2222"/>
                    <a:pt x="676" y="2482"/>
                    <a:pt x="819" y="2755"/>
                  </a:cubicBezTo>
                  <a:cubicBezTo>
                    <a:pt x="799" y="2774"/>
                    <a:pt x="780" y="2794"/>
                    <a:pt x="754" y="2807"/>
                  </a:cubicBezTo>
                  <a:cubicBezTo>
                    <a:pt x="559" y="2911"/>
                    <a:pt x="364" y="3015"/>
                    <a:pt x="176" y="3119"/>
                  </a:cubicBezTo>
                  <a:cubicBezTo>
                    <a:pt x="78" y="3171"/>
                    <a:pt x="0" y="3216"/>
                    <a:pt x="98" y="3333"/>
                  </a:cubicBezTo>
                  <a:cubicBezTo>
                    <a:pt x="137" y="3392"/>
                    <a:pt x="169" y="3450"/>
                    <a:pt x="195" y="3509"/>
                  </a:cubicBezTo>
                  <a:cubicBezTo>
                    <a:pt x="286" y="3677"/>
                    <a:pt x="384" y="3846"/>
                    <a:pt x="481" y="4028"/>
                  </a:cubicBezTo>
                  <a:cubicBezTo>
                    <a:pt x="682" y="3918"/>
                    <a:pt x="858" y="3827"/>
                    <a:pt x="1033" y="3729"/>
                  </a:cubicBezTo>
                  <a:cubicBezTo>
                    <a:pt x="1142" y="3672"/>
                    <a:pt x="1205" y="3639"/>
                    <a:pt x="1250" y="3639"/>
                  </a:cubicBezTo>
                  <a:cubicBezTo>
                    <a:pt x="1313" y="3639"/>
                    <a:pt x="1344" y="3702"/>
                    <a:pt x="1423" y="3853"/>
                  </a:cubicBezTo>
                  <a:cubicBezTo>
                    <a:pt x="1663" y="4295"/>
                    <a:pt x="1904" y="4730"/>
                    <a:pt x="2144" y="5172"/>
                  </a:cubicBezTo>
                  <a:lnTo>
                    <a:pt x="2502" y="5841"/>
                  </a:lnTo>
                  <a:lnTo>
                    <a:pt x="2605" y="5782"/>
                  </a:lnTo>
                  <a:cubicBezTo>
                    <a:pt x="2898" y="5633"/>
                    <a:pt x="3190" y="5471"/>
                    <a:pt x="3496" y="5302"/>
                  </a:cubicBezTo>
                  <a:lnTo>
                    <a:pt x="2274" y="3054"/>
                  </a:lnTo>
                  <a:cubicBezTo>
                    <a:pt x="2463" y="2950"/>
                    <a:pt x="2638" y="2852"/>
                    <a:pt x="2813" y="2755"/>
                  </a:cubicBezTo>
                  <a:cubicBezTo>
                    <a:pt x="2826" y="2755"/>
                    <a:pt x="2833" y="2748"/>
                    <a:pt x="2846" y="2735"/>
                  </a:cubicBezTo>
                  <a:lnTo>
                    <a:pt x="2956" y="2677"/>
                  </a:lnTo>
                  <a:lnTo>
                    <a:pt x="2690" y="1754"/>
                  </a:lnTo>
                  <a:lnTo>
                    <a:pt x="2365" y="1930"/>
                  </a:lnTo>
                  <a:lnTo>
                    <a:pt x="1819" y="2222"/>
                  </a:lnTo>
                  <a:cubicBezTo>
                    <a:pt x="1696" y="2001"/>
                    <a:pt x="1572" y="1787"/>
                    <a:pt x="1469" y="1566"/>
                  </a:cubicBezTo>
                  <a:cubicBezTo>
                    <a:pt x="1384" y="1397"/>
                    <a:pt x="1410" y="1280"/>
                    <a:pt x="1560" y="1176"/>
                  </a:cubicBezTo>
                  <a:cubicBezTo>
                    <a:pt x="1650" y="1111"/>
                    <a:pt x="1741" y="1059"/>
                    <a:pt x="1839" y="1007"/>
                  </a:cubicBezTo>
                  <a:lnTo>
                    <a:pt x="2138" y="845"/>
                  </a:lnTo>
                  <a:lnTo>
                    <a:pt x="16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58"/>
            <p:cNvSpPr/>
            <p:nvPr/>
          </p:nvSpPr>
          <p:spPr>
            <a:xfrm>
              <a:off x="2065950" y="1698100"/>
              <a:ext cx="193950" cy="198875"/>
            </a:xfrm>
            <a:custGeom>
              <a:avLst/>
              <a:gdLst/>
              <a:ahLst/>
              <a:cxnLst/>
              <a:rect l="l" t="t" r="r" b="b"/>
              <a:pathLst>
                <a:path w="7758" h="7955" extrusionOk="0">
                  <a:moveTo>
                    <a:pt x="6158" y="0"/>
                  </a:moveTo>
                  <a:cubicBezTo>
                    <a:pt x="6146" y="0"/>
                    <a:pt x="6134" y="1"/>
                    <a:pt x="6121" y="2"/>
                  </a:cubicBezTo>
                  <a:cubicBezTo>
                    <a:pt x="6121" y="2"/>
                    <a:pt x="4932" y="990"/>
                    <a:pt x="4308" y="1042"/>
                  </a:cubicBezTo>
                  <a:cubicBezTo>
                    <a:pt x="3509" y="1113"/>
                    <a:pt x="1820" y="1126"/>
                    <a:pt x="1820" y="1126"/>
                  </a:cubicBezTo>
                  <a:lnTo>
                    <a:pt x="1560" y="1815"/>
                  </a:lnTo>
                  <a:lnTo>
                    <a:pt x="1" y="6051"/>
                  </a:lnTo>
                  <a:lnTo>
                    <a:pt x="5153" y="7954"/>
                  </a:lnTo>
                  <a:cubicBezTo>
                    <a:pt x="5153" y="7954"/>
                    <a:pt x="5978" y="7941"/>
                    <a:pt x="5874" y="6941"/>
                  </a:cubicBezTo>
                  <a:cubicBezTo>
                    <a:pt x="5874" y="6941"/>
                    <a:pt x="6770" y="6804"/>
                    <a:pt x="6497" y="5739"/>
                  </a:cubicBezTo>
                  <a:cubicBezTo>
                    <a:pt x="6497" y="5739"/>
                    <a:pt x="7322" y="5368"/>
                    <a:pt x="6855" y="4667"/>
                  </a:cubicBezTo>
                  <a:cubicBezTo>
                    <a:pt x="6855" y="4667"/>
                    <a:pt x="7758" y="4290"/>
                    <a:pt x="7134" y="3530"/>
                  </a:cubicBezTo>
                  <a:lnTo>
                    <a:pt x="4717" y="2633"/>
                  </a:lnTo>
                  <a:cubicBezTo>
                    <a:pt x="4717" y="2633"/>
                    <a:pt x="6004" y="2023"/>
                    <a:pt x="6387" y="548"/>
                  </a:cubicBezTo>
                  <a:cubicBezTo>
                    <a:pt x="6387" y="548"/>
                    <a:pt x="6521" y="0"/>
                    <a:pt x="6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58"/>
            <p:cNvSpPr/>
            <p:nvPr/>
          </p:nvSpPr>
          <p:spPr>
            <a:xfrm>
              <a:off x="2014475" y="1707850"/>
              <a:ext cx="97150" cy="141425"/>
            </a:xfrm>
            <a:custGeom>
              <a:avLst/>
              <a:gdLst/>
              <a:ahLst/>
              <a:cxnLst/>
              <a:rect l="l" t="t" r="r" b="b"/>
              <a:pathLst>
                <a:path w="3886" h="5657" extrusionOk="0">
                  <a:moveTo>
                    <a:pt x="1952" y="1"/>
                  </a:moveTo>
                  <a:cubicBezTo>
                    <a:pt x="1853" y="1"/>
                    <a:pt x="1756" y="62"/>
                    <a:pt x="1715" y="164"/>
                  </a:cubicBezTo>
                  <a:lnTo>
                    <a:pt x="33" y="4725"/>
                  </a:lnTo>
                  <a:cubicBezTo>
                    <a:pt x="0" y="4816"/>
                    <a:pt x="46" y="4920"/>
                    <a:pt x="137" y="4952"/>
                  </a:cubicBezTo>
                  <a:lnTo>
                    <a:pt x="2040" y="5654"/>
                  </a:lnTo>
                  <a:cubicBezTo>
                    <a:pt x="2042" y="5656"/>
                    <a:pt x="2045" y="5657"/>
                    <a:pt x="2047" y="5657"/>
                  </a:cubicBezTo>
                  <a:cubicBezTo>
                    <a:pt x="2053" y="5657"/>
                    <a:pt x="2060" y="5652"/>
                    <a:pt x="2060" y="5648"/>
                  </a:cubicBezTo>
                  <a:lnTo>
                    <a:pt x="3885" y="710"/>
                  </a:lnTo>
                  <a:cubicBezTo>
                    <a:pt x="3885" y="704"/>
                    <a:pt x="3879" y="697"/>
                    <a:pt x="3872" y="691"/>
                  </a:cubicBezTo>
                  <a:lnTo>
                    <a:pt x="2034" y="15"/>
                  </a:lnTo>
                  <a:cubicBezTo>
                    <a:pt x="2007" y="5"/>
                    <a:pt x="1980" y="1"/>
                    <a:pt x="1952" y="1"/>
                  </a:cubicBezTo>
                  <a:close/>
                </a:path>
              </a:pathLst>
            </a:custGeom>
            <a:solidFill>
              <a:srgbClr val="5952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58"/>
            <p:cNvSpPr/>
            <p:nvPr/>
          </p:nvSpPr>
          <p:spPr>
            <a:xfrm>
              <a:off x="429125" y="1025900"/>
              <a:ext cx="194275" cy="217650"/>
            </a:xfrm>
            <a:custGeom>
              <a:avLst/>
              <a:gdLst/>
              <a:ahLst/>
              <a:cxnLst/>
              <a:rect l="l" t="t" r="r" b="b"/>
              <a:pathLst>
                <a:path w="7771" h="8706" extrusionOk="0">
                  <a:moveTo>
                    <a:pt x="2434" y="0"/>
                  </a:moveTo>
                  <a:cubicBezTo>
                    <a:pt x="2370" y="0"/>
                    <a:pt x="2305" y="29"/>
                    <a:pt x="2241" y="104"/>
                  </a:cubicBezTo>
                  <a:cubicBezTo>
                    <a:pt x="2241" y="104"/>
                    <a:pt x="2105" y="1644"/>
                    <a:pt x="1702" y="2118"/>
                  </a:cubicBezTo>
                  <a:cubicBezTo>
                    <a:pt x="1189" y="2736"/>
                    <a:pt x="0" y="3937"/>
                    <a:pt x="0" y="3937"/>
                  </a:cubicBezTo>
                  <a:lnTo>
                    <a:pt x="312" y="4613"/>
                  </a:lnTo>
                  <a:lnTo>
                    <a:pt x="2209" y="8706"/>
                  </a:lnTo>
                  <a:lnTo>
                    <a:pt x="7198" y="6400"/>
                  </a:lnTo>
                  <a:cubicBezTo>
                    <a:pt x="7198" y="6400"/>
                    <a:pt x="7770" y="5808"/>
                    <a:pt x="6991" y="5172"/>
                  </a:cubicBezTo>
                  <a:cubicBezTo>
                    <a:pt x="6991" y="5172"/>
                    <a:pt x="7523" y="4451"/>
                    <a:pt x="6575" y="3885"/>
                  </a:cubicBezTo>
                  <a:cubicBezTo>
                    <a:pt x="6575" y="3885"/>
                    <a:pt x="6893" y="3041"/>
                    <a:pt x="6068" y="2878"/>
                  </a:cubicBezTo>
                  <a:cubicBezTo>
                    <a:pt x="6068" y="2878"/>
                    <a:pt x="6438" y="1969"/>
                    <a:pt x="5457" y="1871"/>
                  </a:cubicBezTo>
                  <a:lnTo>
                    <a:pt x="3119" y="2956"/>
                  </a:lnTo>
                  <a:cubicBezTo>
                    <a:pt x="3119" y="2956"/>
                    <a:pt x="3599" y="1612"/>
                    <a:pt x="2826" y="299"/>
                  </a:cubicBezTo>
                  <a:cubicBezTo>
                    <a:pt x="2826" y="299"/>
                    <a:pt x="2641" y="0"/>
                    <a:pt x="2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58"/>
            <p:cNvSpPr/>
            <p:nvPr/>
          </p:nvSpPr>
          <p:spPr>
            <a:xfrm>
              <a:off x="379575" y="1123675"/>
              <a:ext cx="104775" cy="141875"/>
            </a:xfrm>
            <a:custGeom>
              <a:avLst/>
              <a:gdLst/>
              <a:ahLst/>
              <a:cxnLst/>
              <a:rect l="l" t="t" r="r" b="b"/>
              <a:pathLst>
                <a:path w="4191" h="5675" extrusionOk="0">
                  <a:moveTo>
                    <a:pt x="1956" y="0"/>
                  </a:moveTo>
                  <a:lnTo>
                    <a:pt x="176" y="826"/>
                  </a:lnTo>
                  <a:cubicBezTo>
                    <a:pt x="53" y="884"/>
                    <a:pt x="1" y="1027"/>
                    <a:pt x="59" y="1157"/>
                  </a:cubicBezTo>
                  <a:lnTo>
                    <a:pt x="2099" y="5568"/>
                  </a:lnTo>
                  <a:cubicBezTo>
                    <a:pt x="2133" y="5635"/>
                    <a:pt x="2198" y="5674"/>
                    <a:pt x="2267" y="5674"/>
                  </a:cubicBezTo>
                  <a:cubicBezTo>
                    <a:pt x="2291" y="5674"/>
                    <a:pt x="2316" y="5669"/>
                    <a:pt x="2339" y="5659"/>
                  </a:cubicBezTo>
                  <a:lnTo>
                    <a:pt x="4178" y="4801"/>
                  </a:lnTo>
                  <a:cubicBezTo>
                    <a:pt x="4184" y="4801"/>
                    <a:pt x="4191" y="4788"/>
                    <a:pt x="4184" y="4782"/>
                  </a:cubicBezTo>
                  <a:lnTo>
                    <a:pt x="1976" y="7"/>
                  </a:lnTo>
                  <a:cubicBezTo>
                    <a:pt x="1976" y="0"/>
                    <a:pt x="1963" y="0"/>
                    <a:pt x="19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58"/>
            <p:cNvSpPr/>
            <p:nvPr/>
          </p:nvSpPr>
          <p:spPr>
            <a:xfrm>
              <a:off x="2266550" y="1490575"/>
              <a:ext cx="175100" cy="209700"/>
            </a:xfrm>
            <a:custGeom>
              <a:avLst/>
              <a:gdLst/>
              <a:ahLst/>
              <a:cxnLst/>
              <a:rect l="l" t="t" r="r" b="b"/>
              <a:pathLst>
                <a:path w="7004" h="8388" extrusionOk="0">
                  <a:moveTo>
                    <a:pt x="4639" y="0"/>
                  </a:moveTo>
                  <a:lnTo>
                    <a:pt x="4288" y="923"/>
                  </a:lnTo>
                  <a:cubicBezTo>
                    <a:pt x="3988" y="854"/>
                    <a:pt x="3709" y="821"/>
                    <a:pt x="3450" y="821"/>
                  </a:cubicBezTo>
                  <a:cubicBezTo>
                    <a:pt x="2445" y="821"/>
                    <a:pt x="1756" y="1313"/>
                    <a:pt x="1462" y="2073"/>
                  </a:cubicBezTo>
                  <a:cubicBezTo>
                    <a:pt x="1208" y="2671"/>
                    <a:pt x="1332" y="3366"/>
                    <a:pt x="1780" y="3833"/>
                  </a:cubicBezTo>
                  <a:cubicBezTo>
                    <a:pt x="2157" y="4275"/>
                    <a:pt x="2709" y="4607"/>
                    <a:pt x="3151" y="4892"/>
                  </a:cubicBezTo>
                  <a:cubicBezTo>
                    <a:pt x="3586" y="5172"/>
                    <a:pt x="3924" y="5419"/>
                    <a:pt x="3827" y="5666"/>
                  </a:cubicBezTo>
                  <a:cubicBezTo>
                    <a:pt x="3785" y="5777"/>
                    <a:pt x="3694" y="5840"/>
                    <a:pt x="3531" y="5840"/>
                  </a:cubicBezTo>
                  <a:cubicBezTo>
                    <a:pt x="3391" y="5840"/>
                    <a:pt x="3198" y="5794"/>
                    <a:pt x="2937" y="5692"/>
                  </a:cubicBezTo>
                  <a:cubicBezTo>
                    <a:pt x="2690" y="5601"/>
                    <a:pt x="2456" y="5477"/>
                    <a:pt x="2235" y="5334"/>
                  </a:cubicBezTo>
                  <a:cubicBezTo>
                    <a:pt x="1845" y="5087"/>
                    <a:pt x="1494" y="4776"/>
                    <a:pt x="1195" y="4412"/>
                  </a:cubicBezTo>
                  <a:lnTo>
                    <a:pt x="0" y="5620"/>
                  </a:lnTo>
                  <a:cubicBezTo>
                    <a:pt x="162" y="5821"/>
                    <a:pt x="344" y="6010"/>
                    <a:pt x="546" y="6172"/>
                  </a:cubicBezTo>
                  <a:cubicBezTo>
                    <a:pt x="968" y="6523"/>
                    <a:pt x="1442" y="6815"/>
                    <a:pt x="1943" y="7036"/>
                  </a:cubicBezTo>
                  <a:lnTo>
                    <a:pt x="1748" y="7550"/>
                  </a:lnTo>
                  <a:lnTo>
                    <a:pt x="1598" y="7933"/>
                  </a:lnTo>
                  <a:lnTo>
                    <a:pt x="2787" y="8388"/>
                  </a:lnTo>
                  <a:lnTo>
                    <a:pt x="3151" y="7452"/>
                  </a:lnTo>
                  <a:cubicBezTo>
                    <a:pt x="3396" y="7500"/>
                    <a:pt x="3628" y="7523"/>
                    <a:pt x="3846" y="7523"/>
                  </a:cubicBezTo>
                  <a:cubicBezTo>
                    <a:pt x="4862" y="7523"/>
                    <a:pt x="5565" y="7025"/>
                    <a:pt x="5854" y="6276"/>
                  </a:cubicBezTo>
                  <a:cubicBezTo>
                    <a:pt x="5958" y="6023"/>
                    <a:pt x="5996" y="5744"/>
                    <a:pt x="5977" y="5477"/>
                  </a:cubicBezTo>
                  <a:cubicBezTo>
                    <a:pt x="5912" y="4847"/>
                    <a:pt x="5457" y="4386"/>
                    <a:pt x="4951" y="4009"/>
                  </a:cubicBezTo>
                  <a:cubicBezTo>
                    <a:pt x="4372" y="3580"/>
                    <a:pt x="3723" y="3268"/>
                    <a:pt x="3521" y="2982"/>
                  </a:cubicBezTo>
                  <a:cubicBezTo>
                    <a:pt x="3456" y="2911"/>
                    <a:pt x="3437" y="2814"/>
                    <a:pt x="3469" y="2729"/>
                  </a:cubicBezTo>
                  <a:cubicBezTo>
                    <a:pt x="3515" y="2605"/>
                    <a:pt x="3623" y="2521"/>
                    <a:pt x="3827" y="2521"/>
                  </a:cubicBezTo>
                  <a:cubicBezTo>
                    <a:pt x="3943" y="2521"/>
                    <a:pt x="4090" y="2548"/>
                    <a:pt x="4275" y="2612"/>
                  </a:cubicBezTo>
                  <a:lnTo>
                    <a:pt x="4379" y="2651"/>
                  </a:lnTo>
                  <a:cubicBezTo>
                    <a:pt x="4853" y="2833"/>
                    <a:pt x="5314" y="3151"/>
                    <a:pt x="5756" y="3613"/>
                  </a:cubicBezTo>
                  <a:cubicBezTo>
                    <a:pt x="5789" y="3645"/>
                    <a:pt x="5821" y="3684"/>
                    <a:pt x="5854" y="3717"/>
                  </a:cubicBezTo>
                  <a:lnTo>
                    <a:pt x="6126" y="3431"/>
                  </a:lnTo>
                  <a:lnTo>
                    <a:pt x="7003" y="2508"/>
                  </a:lnTo>
                  <a:cubicBezTo>
                    <a:pt x="6744" y="2203"/>
                    <a:pt x="6438" y="1936"/>
                    <a:pt x="6100" y="1716"/>
                  </a:cubicBezTo>
                  <a:cubicBezTo>
                    <a:pt x="5899" y="1586"/>
                    <a:pt x="5698" y="1469"/>
                    <a:pt x="5483" y="1358"/>
                  </a:cubicBezTo>
                  <a:lnTo>
                    <a:pt x="5691" y="819"/>
                  </a:lnTo>
                  <a:lnTo>
                    <a:pt x="5828" y="462"/>
                  </a:lnTo>
                  <a:lnTo>
                    <a:pt x="46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58"/>
            <p:cNvSpPr/>
            <p:nvPr/>
          </p:nvSpPr>
          <p:spPr>
            <a:xfrm>
              <a:off x="2300150" y="1511050"/>
              <a:ext cx="118925" cy="75375"/>
            </a:xfrm>
            <a:custGeom>
              <a:avLst/>
              <a:gdLst/>
              <a:ahLst/>
              <a:cxnLst/>
              <a:rect l="l" t="t" r="r" b="b"/>
              <a:pathLst>
                <a:path w="4757" h="3015" extrusionOk="0">
                  <a:moveTo>
                    <a:pt x="4341" y="0"/>
                  </a:moveTo>
                  <a:lnTo>
                    <a:pt x="1" y="2131"/>
                  </a:lnTo>
                  <a:cubicBezTo>
                    <a:pt x="53" y="2462"/>
                    <a:pt x="202" y="2768"/>
                    <a:pt x="436" y="3014"/>
                  </a:cubicBezTo>
                  <a:lnTo>
                    <a:pt x="2177" y="2163"/>
                  </a:lnTo>
                  <a:cubicBezTo>
                    <a:pt x="2112" y="2092"/>
                    <a:pt x="2093" y="1995"/>
                    <a:pt x="2125" y="1904"/>
                  </a:cubicBezTo>
                  <a:cubicBezTo>
                    <a:pt x="2175" y="1784"/>
                    <a:pt x="2282" y="1701"/>
                    <a:pt x="2482" y="1701"/>
                  </a:cubicBezTo>
                  <a:cubicBezTo>
                    <a:pt x="2598" y="1701"/>
                    <a:pt x="2745" y="1729"/>
                    <a:pt x="2931" y="1793"/>
                  </a:cubicBezTo>
                  <a:lnTo>
                    <a:pt x="4756" y="897"/>
                  </a:lnTo>
                  <a:cubicBezTo>
                    <a:pt x="4555" y="767"/>
                    <a:pt x="4347" y="650"/>
                    <a:pt x="4133" y="539"/>
                  </a:cubicBezTo>
                  <a:lnTo>
                    <a:pt x="43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58"/>
            <p:cNvSpPr/>
            <p:nvPr/>
          </p:nvSpPr>
          <p:spPr>
            <a:xfrm>
              <a:off x="2410450" y="1576325"/>
              <a:ext cx="9275" cy="7175"/>
            </a:xfrm>
            <a:custGeom>
              <a:avLst/>
              <a:gdLst/>
              <a:ahLst/>
              <a:cxnLst/>
              <a:rect l="l" t="t" r="r" b="b"/>
              <a:pathLst>
                <a:path w="371" h="287" extrusionOk="0">
                  <a:moveTo>
                    <a:pt x="370" y="1"/>
                  </a:moveTo>
                  <a:lnTo>
                    <a:pt x="0" y="183"/>
                  </a:lnTo>
                  <a:cubicBezTo>
                    <a:pt x="33" y="215"/>
                    <a:pt x="65" y="254"/>
                    <a:pt x="98" y="287"/>
                  </a:cubicBezTo>
                  <a:lnTo>
                    <a:pt x="3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58"/>
            <p:cNvSpPr/>
            <p:nvPr/>
          </p:nvSpPr>
          <p:spPr>
            <a:xfrm>
              <a:off x="2280175" y="1590775"/>
              <a:ext cx="135800" cy="88550"/>
            </a:xfrm>
            <a:custGeom>
              <a:avLst/>
              <a:gdLst/>
              <a:ahLst/>
              <a:cxnLst/>
              <a:rect l="l" t="t" r="r" b="b"/>
              <a:pathLst>
                <a:path w="5432" h="3542" extrusionOk="0">
                  <a:moveTo>
                    <a:pt x="4412" y="1"/>
                  </a:moveTo>
                  <a:lnTo>
                    <a:pt x="2606" y="884"/>
                  </a:lnTo>
                  <a:cubicBezTo>
                    <a:pt x="3054" y="1177"/>
                    <a:pt x="3386" y="1411"/>
                    <a:pt x="3288" y="1664"/>
                  </a:cubicBezTo>
                  <a:cubicBezTo>
                    <a:pt x="3243" y="1773"/>
                    <a:pt x="3152" y="1834"/>
                    <a:pt x="2988" y="1834"/>
                  </a:cubicBezTo>
                  <a:cubicBezTo>
                    <a:pt x="2848" y="1834"/>
                    <a:pt x="2655" y="1789"/>
                    <a:pt x="2392" y="1690"/>
                  </a:cubicBezTo>
                  <a:cubicBezTo>
                    <a:pt x="2151" y="1593"/>
                    <a:pt x="1917" y="1476"/>
                    <a:pt x="1696" y="1333"/>
                  </a:cubicBezTo>
                  <a:lnTo>
                    <a:pt x="1" y="2164"/>
                  </a:lnTo>
                  <a:cubicBezTo>
                    <a:pt x="423" y="2509"/>
                    <a:pt x="897" y="2801"/>
                    <a:pt x="1398" y="3028"/>
                  </a:cubicBezTo>
                  <a:lnTo>
                    <a:pt x="1203" y="3542"/>
                  </a:lnTo>
                  <a:lnTo>
                    <a:pt x="5432" y="1469"/>
                  </a:lnTo>
                  <a:cubicBezTo>
                    <a:pt x="5367" y="839"/>
                    <a:pt x="4912" y="371"/>
                    <a:pt x="44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58"/>
            <p:cNvSpPr/>
            <p:nvPr/>
          </p:nvSpPr>
          <p:spPr>
            <a:xfrm>
              <a:off x="231950" y="1576825"/>
              <a:ext cx="177050" cy="193625"/>
            </a:xfrm>
            <a:custGeom>
              <a:avLst/>
              <a:gdLst/>
              <a:ahLst/>
              <a:cxnLst/>
              <a:rect l="l" t="t" r="r" b="b"/>
              <a:pathLst>
                <a:path w="7082" h="7745" extrusionOk="0">
                  <a:moveTo>
                    <a:pt x="1748" y="0"/>
                  </a:moveTo>
                  <a:lnTo>
                    <a:pt x="695" y="721"/>
                  </a:lnTo>
                  <a:lnTo>
                    <a:pt x="1247" y="1533"/>
                  </a:lnTo>
                  <a:cubicBezTo>
                    <a:pt x="137" y="2534"/>
                    <a:pt x="0" y="3658"/>
                    <a:pt x="578" y="4502"/>
                  </a:cubicBezTo>
                  <a:cubicBezTo>
                    <a:pt x="741" y="4756"/>
                    <a:pt x="962" y="4957"/>
                    <a:pt x="1228" y="5100"/>
                  </a:cubicBezTo>
                  <a:cubicBezTo>
                    <a:pt x="1468" y="5212"/>
                    <a:pt x="1728" y="5269"/>
                    <a:pt x="1989" y="5269"/>
                  </a:cubicBezTo>
                  <a:cubicBezTo>
                    <a:pt x="2060" y="5269"/>
                    <a:pt x="2132" y="5264"/>
                    <a:pt x="2203" y="5256"/>
                  </a:cubicBezTo>
                  <a:cubicBezTo>
                    <a:pt x="2781" y="5191"/>
                    <a:pt x="3372" y="4931"/>
                    <a:pt x="3853" y="4736"/>
                  </a:cubicBezTo>
                  <a:cubicBezTo>
                    <a:pt x="4164" y="4609"/>
                    <a:pt x="4432" y="4511"/>
                    <a:pt x="4624" y="4511"/>
                  </a:cubicBezTo>
                  <a:cubicBezTo>
                    <a:pt x="4737" y="4511"/>
                    <a:pt x="4824" y="4544"/>
                    <a:pt x="4879" y="4626"/>
                  </a:cubicBezTo>
                  <a:cubicBezTo>
                    <a:pt x="5003" y="4801"/>
                    <a:pt x="4892" y="5029"/>
                    <a:pt x="4392" y="5366"/>
                  </a:cubicBezTo>
                  <a:cubicBezTo>
                    <a:pt x="4171" y="5516"/>
                    <a:pt x="3944" y="5639"/>
                    <a:pt x="3697" y="5737"/>
                  </a:cubicBezTo>
                  <a:cubicBezTo>
                    <a:pt x="3268" y="5919"/>
                    <a:pt x="2807" y="6023"/>
                    <a:pt x="2339" y="6062"/>
                  </a:cubicBezTo>
                  <a:lnTo>
                    <a:pt x="2644" y="7731"/>
                  </a:lnTo>
                  <a:cubicBezTo>
                    <a:pt x="2904" y="7718"/>
                    <a:pt x="3158" y="7673"/>
                    <a:pt x="3404" y="7601"/>
                  </a:cubicBezTo>
                  <a:cubicBezTo>
                    <a:pt x="3937" y="7452"/>
                    <a:pt x="4444" y="7237"/>
                    <a:pt x="4918" y="6952"/>
                  </a:cubicBezTo>
                  <a:lnTo>
                    <a:pt x="5223" y="7406"/>
                  </a:lnTo>
                  <a:lnTo>
                    <a:pt x="5457" y="7744"/>
                  </a:lnTo>
                  <a:lnTo>
                    <a:pt x="6510" y="7030"/>
                  </a:lnTo>
                  <a:lnTo>
                    <a:pt x="5951" y="6205"/>
                  </a:lnTo>
                  <a:cubicBezTo>
                    <a:pt x="6971" y="5217"/>
                    <a:pt x="7082" y="4119"/>
                    <a:pt x="6529" y="3307"/>
                  </a:cubicBezTo>
                  <a:cubicBezTo>
                    <a:pt x="6386" y="3080"/>
                    <a:pt x="6185" y="2891"/>
                    <a:pt x="5951" y="2755"/>
                  </a:cubicBezTo>
                  <a:cubicBezTo>
                    <a:pt x="5704" y="2615"/>
                    <a:pt x="5438" y="2560"/>
                    <a:pt x="5167" y="2560"/>
                  </a:cubicBezTo>
                  <a:cubicBezTo>
                    <a:pt x="4833" y="2560"/>
                    <a:pt x="4491" y="2644"/>
                    <a:pt x="4164" y="2755"/>
                  </a:cubicBezTo>
                  <a:cubicBezTo>
                    <a:pt x="3476" y="2982"/>
                    <a:pt x="2852" y="3339"/>
                    <a:pt x="2501" y="3339"/>
                  </a:cubicBezTo>
                  <a:cubicBezTo>
                    <a:pt x="2490" y="3341"/>
                    <a:pt x="2478" y="3342"/>
                    <a:pt x="2466" y="3342"/>
                  </a:cubicBezTo>
                  <a:cubicBezTo>
                    <a:pt x="2386" y="3342"/>
                    <a:pt x="2306" y="3304"/>
                    <a:pt x="2261" y="3236"/>
                  </a:cubicBezTo>
                  <a:cubicBezTo>
                    <a:pt x="2144" y="3067"/>
                    <a:pt x="2196" y="2833"/>
                    <a:pt x="2625" y="2508"/>
                  </a:cubicBezTo>
                  <a:cubicBezTo>
                    <a:pt x="2657" y="2482"/>
                    <a:pt x="2683" y="2462"/>
                    <a:pt x="2716" y="2443"/>
                  </a:cubicBezTo>
                  <a:cubicBezTo>
                    <a:pt x="3138" y="2157"/>
                    <a:pt x="3671" y="1962"/>
                    <a:pt x="4294" y="1865"/>
                  </a:cubicBezTo>
                  <a:cubicBezTo>
                    <a:pt x="4346" y="1858"/>
                    <a:pt x="4392" y="1852"/>
                    <a:pt x="4437" y="1845"/>
                  </a:cubicBezTo>
                  <a:lnTo>
                    <a:pt x="4359" y="1455"/>
                  </a:lnTo>
                  <a:lnTo>
                    <a:pt x="4106" y="208"/>
                  </a:lnTo>
                  <a:cubicBezTo>
                    <a:pt x="3703" y="247"/>
                    <a:pt x="3313" y="345"/>
                    <a:pt x="2937" y="494"/>
                  </a:cubicBezTo>
                  <a:cubicBezTo>
                    <a:pt x="2716" y="585"/>
                    <a:pt x="2501" y="682"/>
                    <a:pt x="2287" y="799"/>
                  </a:cubicBezTo>
                  <a:lnTo>
                    <a:pt x="1962" y="319"/>
                  </a:lnTo>
                  <a:lnTo>
                    <a:pt x="17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8"/>
            <p:cNvSpPr/>
            <p:nvPr/>
          </p:nvSpPr>
          <p:spPr>
            <a:xfrm>
              <a:off x="262625" y="1584775"/>
              <a:ext cx="42925" cy="123775"/>
            </a:xfrm>
            <a:custGeom>
              <a:avLst/>
              <a:gdLst/>
              <a:ahLst/>
              <a:cxnLst/>
              <a:rect l="l" t="t" r="r" b="b"/>
              <a:pathLst>
                <a:path w="1717" h="4951" extrusionOk="0">
                  <a:moveTo>
                    <a:pt x="742" y="1"/>
                  </a:moveTo>
                  <a:lnTo>
                    <a:pt x="1" y="4782"/>
                  </a:lnTo>
                  <a:cubicBezTo>
                    <a:pt x="241" y="4894"/>
                    <a:pt x="501" y="4951"/>
                    <a:pt x="762" y="4951"/>
                  </a:cubicBezTo>
                  <a:cubicBezTo>
                    <a:pt x="833" y="4951"/>
                    <a:pt x="905" y="4946"/>
                    <a:pt x="976" y="4938"/>
                  </a:cubicBezTo>
                  <a:lnTo>
                    <a:pt x="1281" y="3021"/>
                  </a:lnTo>
                  <a:lnTo>
                    <a:pt x="1281" y="3021"/>
                  </a:lnTo>
                  <a:cubicBezTo>
                    <a:pt x="1268" y="3023"/>
                    <a:pt x="1256" y="3024"/>
                    <a:pt x="1244" y="3024"/>
                  </a:cubicBezTo>
                  <a:cubicBezTo>
                    <a:pt x="1161" y="3024"/>
                    <a:pt x="1085" y="2986"/>
                    <a:pt x="1034" y="2918"/>
                  </a:cubicBezTo>
                  <a:cubicBezTo>
                    <a:pt x="924" y="2742"/>
                    <a:pt x="969" y="2502"/>
                    <a:pt x="1404" y="2190"/>
                  </a:cubicBezTo>
                  <a:lnTo>
                    <a:pt x="1716" y="176"/>
                  </a:lnTo>
                  <a:lnTo>
                    <a:pt x="1716" y="176"/>
                  </a:lnTo>
                  <a:cubicBezTo>
                    <a:pt x="1495" y="267"/>
                    <a:pt x="1274" y="371"/>
                    <a:pt x="1066" y="481"/>
                  </a:cubicBezTo>
                  <a:lnTo>
                    <a:pt x="7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58"/>
            <p:cNvSpPr/>
            <p:nvPr/>
          </p:nvSpPr>
          <p:spPr>
            <a:xfrm>
              <a:off x="339450" y="1613350"/>
              <a:ext cx="3600" cy="10100"/>
            </a:xfrm>
            <a:custGeom>
              <a:avLst/>
              <a:gdLst/>
              <a:ahLst/>
              <a:cxnLst/>
              <a:rect l="l" t="t" r="r" b="b"/>
              <a:pathLst>
                <a:path w="144" h="404" extrusionOk="0">
                  <a:moveTo>
                    <a:pt x="59" y="1"/>
                  </a:moveTo>
                  <a:lnTo>
                    <a:pt x="1" y="404"/>
                  </a:lnTo>
                  <a:cubicBezTo>
                    <a:pt x="46" y="397"/>
                    <a:pt x="92" y="391"/>
                    <a:pt x="144" y="384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58"/>
            <p:cNvSpPr/>
            <p:nvPr/>
          </p:nvSpPr>
          <p:spPr>
            <a:xfrm>
              <a:off x="317200" y="1640725"/>
              <a:ext cx="63375" cy="126150"/>
            </a:xfrm>
            <a:custGeom>
              <a:avLst/>
              <a:gdLst/>
              <a:ahLst/>
              <a:cxnLst/>
              <a:rect l="l" t="t" r="r" b="b"/>
              <a:pathLst>
                <a:path w="2535" h="5046" extrusionOk="0">
                  <a:moveTo>
                    <a:pt x="1751" y="0"/>
                  </a:moveTo>
                  <a:cubicBezTo>
                    <a:pt x="1419" y="0"/>
                    <a:pt x="1077" y="82"/>
                    <a:pt x="748" y="192"/>
                  </a:cubicBezTo>
                  <a:lnTo>
                    <a:pt x="443" y="2180"/>
                  </a:lnTo>
                  <a:cubicBezTo>
                    <a:pt x="757" y="2052"/>
                    <a:pt x="1027" y="1950"/>
                    <a:pt x="1220" y="1950"/>
                  </a:cubicBezTo>
                  <a:cubicBezTo>
                    <a:pt x="1330" y="1950"/>
                    <a:pt x="1415" y="1983"/>
                    <a:pt x="1469" y="2063"/>
                  </a:cubicBezTo>
                  <a:cubicBezTo>
                    <a:pt x="1593" y="2239"/>
                    <a:pt x="1482" y="2473"/>
                    <a:pt x="982" y="2810"/>
                  </a:cubicBezTo>
                  <a:cubicBezTo>
                    <a:pt x="767" y="2953"/>
                    <a:pt x="534" y="3077"/>
                    <a:pt x="287" y="3181"/>
                  </a:cubicBezTo>
                  <a:lnTo>
                    <a:pt x="1" y="5045"/>
                  </a:lnTo>
                  <a:cubicBezTo>
                    <a:pt x="527" y="4896"/>
                    <a:pt x="1034" y="4681"/>
                    <a:pt x="1508" y="4396"/>
                  </a:cubicBezTo>
                  <a:lnTo>
                    <a:pt x="1820" y="4850"/>
                  </a:lnTo>
                  <a:lnTo>
                    <a:pt x="2535" y="192"/>
                  </a:lnTo>
                  <a:cubicBezTo>
                    <a:pt x="2289" y="55"/>
                    <a:pt x="2023" y="0"/>
                    <a:pt x="17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8"/>
            <p:cNvSpPr/>
            <p:nvPr/>
          </p:nvSpPr>
          <p:spPr>
            <a:xfrm>
              <a:off x="1877550" y="2126925"/>
              <a:ext cx="261675" cy="252575"/>
            </a:xfrm>
            <a:custGeom>
              <a:avLst/>
              <a:gdLst/>
              <a:ahLst/>
              <a:cxnLst/>
              <a:rect l="l" t="t" r="r" b="b"/>
              <a:pathLst>
                <a:path w="10467" h="10103" extrusionOk="0">
                  <a:moveTo>
                    <a:pt x="5238" y="1"/>
                  </a:moveTo>
                  <a:cubicBezTo>
                    <a:pt x="5119" y="1"/>
                    <a:pt x="5000" y="5"/>
                    <a:pt x="4880" y="13"/>
                  </a:cubicBezTo>
                  <a:cubicBezTo>
                    <a:pt x="2099" y="208"/>
                    <a:pt x="0" y="2619"/>
                    <a:pt x="195" y="5406"/>
                  </a:cubicBezTo>
                  <a:cubicBezTo>
                    <a:pt x="382" y="8066"/>
                    <a:pt x="2597" y="10102"/>
                    <a:pt x="5229" y="10102"/>
                  </a:cubicBezTo>
                  <a:cubicBezTo>
                    <a:pt x="5348" y="10102"/>
                    <a:pt x="5467" y="10098"/>
                    <a:pt x="5588" y="10090"/>
                  </a:cubicBezTo>
                  <a:cubicBezTo>
                    <a:pt x="8368" y="9895"/>
                    <a:pt x="10467" y="7478"/>
                    <a:pt x="10272" y="4698"/>
                  </a:cubicBezTo>
                  <a:cubicBezTo>
                    <a:pt x="10085" y="2037"/>
                    <a:pt x="7870" y="1"/>
                    <a:pt x="52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58"/>
            <p:cNvSpPr/>
            <p:nvPr/>
          </p:nvSpPr>
          <p:spPr>
            <a:xfrm>
              <a:off x="1905300" y="2225425"/>
              <a:ext cx="53975" cy="48825"/>
            </a:xfrm>
            <a:custGeom>
              <a:avLst/>
              <a:gdLst/>
              <a:ahLst/>
              <a:cxnLst/>
              <a:rect l="l" t="t" r="r" b="b"/>
              <a:pathLst>
                <a:path w="2159" h="1953" extrusionOk="0">
                  <a:moveTo>
                    <a:pt x="277" y="1"/>
                  </a:moveTo>
                  <a:cubicBezTo>
                    <a:pt x="59" y="1"/>
                    <a:pt x="1" y="326"/>
                    <a:pt x="229" y="387"/>
                  </a:cubicBezTo>
                  <a:lnTo>
                    <a:pt x="1522" y="654"/>
                  </a:lnTo>
                  <a:lnTo>
                    <a:pt x="424" y="1609"/>
                  </a:lnTo>
                  <a:cubicBezTo>
                    <a:pt x="286" y="1735"/>
                    <a:pt x="386" y="1952"/>
                    <a:pt x="550" y="1952"/>
                  </a:cubicBezTo>
                  <a:cubicBezTo>
                    <a:pt x="572" y="1952"/>
                    <a:pt x="595" y="1948"/>
                    <a:pt x="619" y="1940"/>
                  </a:cubicBezTo>
                  <a:cubicBezTo>
                    <a:pt x="645" y="1933"/>
                    <a:pt x="664" y="1920"/>
                    <a:pt x="684" y="1907"/>
                  </a:cubicBezTo>
                  <a:lnTo>
                    <a:pt x="2080" y="693"/>
                  </a:lnTo>
                  <a:cubicBezTo>
                    <a:pt x="2132" y="641"/>
                    <a:pt x="2158" y="569"/>
                    <a:pt x="2139" y="498"/>
                  </a:cubicBezTo>
                  <a:cubicBezTo>
                    <a:pt x="2119" y="426"/>
                    <a:pt x="2061" y="368"/>
                    <a:pt x="1989" y="355"/>
                  </a:cubicBezTo>
                  <a:lnTo>
                    <a:pt x="313" y="4"/>
                  </a:lnTo>
                  <a:cubicBezTo>
                    <a:pt x="301" y="2"/>
                    <a:pt x="288" y="1"/>
                    <a:pt x="27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58"/>
            <p:cNvSpPr/>
            <p:nvPr/>
          </p:nvSpPr>
          <p:spPr>
            <a:xfrm>
              <a:off x="2013000" y="2178350"/>
              <a:ext cx="59150" cy="44900"/>
            </a:xfrm>
            <a:custGeom>
              <a:avLst/>
              <a:gdLst/>
              <a:ahLst/>
              <a:cxnLst/>
              <a:rect l="l" t="t" r="r" b="b"/>
              <a:pathLst>
                <a:path w="2366" h="1796" extrusionOk="0">
                  <a:moveTo>
                    <a:pt x="1347" y="1"/>
                  </a:moveTo>
                  <a:cubicBezTo>
                    <a:pt x="1296" y="1"/>
                    <a:pt x="1245" y="22"/>
                    <a:pt x="1203" y="74"/>
                  </a:cubicBezTo>
                  <a:lnTo>
                    <a:pt x="105" y="1393"/>
                  </a:lnTo>
                  <a:cubicBezTo>
                    <a:pt x="1" y="1517"/>
                    <a:pt x="85" y="1705"/>
                    <a:pt x="248" y="1712"/>
                  </a:cubicBezTo>
                  <a:lnTo>
                    <a:pt x="2093" y="1796"/>
                  </a:lnTo>
                  <a:cubicBezTo>
                    <a:pt x="2112" y="1796"/>
                    <a:pt x="2138" y="1789"/>
                    <a:pt x="2164" y="1783"/>
                  </a:cubicBezTo>
                  <a:cubicBezTo>
                    <a:pt x="2366" y="1712"/>
                    <a:pt x="2320" y="1413"/>
                    <a:pt x="2106" y="1406"/>
                  </a:cubicBezTo>
                  <a:lnTo>
                    <a:pt x="657" y="1341"/>
                  </a:lnTo>
                  <a:lnTo>
                    <a:pt x="1501" y="328"/>
                  </a:lnTo>
                  <a:cubicBezTo>
                    <a:pt x="1627" y="178"/>
                    <a:pt x="1491" y="1"/>
                    <a:pt x="134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58"/>
            <p:cNvSpPr/>
            <p:nvPr/>
          </p:nvSpPr>
          <p:spPr>
            <a:xfrm>
              <a:off x="1933100" y="2251500"/>
              <a:ext cx="144900" cy="87400"/>
            </a:xfrm>
            <a:custGeom>
              <a:avLst/>
              <a:gdLst/>
              <a:ahLst/>
              <a:cxnLst/>
              <a:rect l="l" t="t" r="r" b="b"/>
              <a:pathLst>
                <a:path w="5796" h="3496" extrusionOk="0">
                  <a:moveTo>
                    <a:pt x="5568" y="0"/>
                  </a:moveTo>
                  <a:lnTo>
                    <a:pt x="0" y="1943"/>
                  </a:lnTo>
                  <a:cubicBezTo>
                    <a:pt x="221" y="2586"/>
                    <a:pt x="663" y="3138"/>
                    <a:pt x="1248" y="3496"/>
                  </a:cubicBezTo>
                  <a:cubicBezTo>
                    <a:pt x="1248" y="3496"/>
                    <a:pt x="1904" y="2846"/>
                    <a:pt x="3268" y="2365"/>
                  </a:cubicBezTo>
                  <a:cubicBezTo>
                    <a:pt x="4190" y="2041"/>
                    <a:pt x="4925" y="1992"/>
                    <a:pt x="5293" y="1992"/>
                  </a:cubicBezTo>
                  <a:cubicBezTo>
                    <a:pt x="5456" y="1992"/>
                    <a:pt x="5547" y="2001"/>
                    <a:pt x="5549" y="2001"/>
                  </a:cubicBezTo>
                  <a:cubicBezTo>
                    <a:pt x="5789" y="1358"/>
                    <a:pt x="5795" y="650"/>
                    <a:pt x="5568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58"/>
            <p:cNvSpPr/>
            <p:nvPr/>
          </p:nvSpPr>
          <p:spPr>
            <a:xfrm>
              <a:off x="1964275" y="2301275"/>
              <a:ext cx="107550" cy="48275"/>
            </a:xfrm>
            <a:custGeom>
              <a:avLst/>
              <a:gdLst/>
              <a:ahLst/>
              <a:cxnLst/>
              <a:rect l="l" t="t" r="r" b="b"/>
              <a:pathLst>
                <a:path w="4302" h="1931" extrusionOk="0">
                  <a:moveTo>
                    <a:pt x="4049" y="1"/>
                  </a:moveTo>
                  <a:cubicBezTo>
                    <a:pt x="3682" y="1"/>
                    <a:pt x="2943" y="50"/>
                    <a:pt x="2021" y="374"/>
                  </a:cubicBezTo>
                  <a:cubicBezTo>
                    <a:pt x="657" y="848"/>
                    <a:pt x="1" y="1498"/>
                    <a:pt x="1" y="1505"/>
                  </a:cubicBezTo>
                  <a:cubicBezTo>
                    <a:pt x="467" y="1786"/>
                    <a:pt x="998" y="1931"/>
                    <a:pt x="1533" y="1931"/>
                  </a:cubicBezTo>
                  <a:cubicBezTo>
                    <a:pt x="1861" y="1931"/>
                    <a:pt x="2192" y="1876"/>
                    <a:pt x="2508" y="1764"/>
                  </a:cubicBezTo>
                  <a:cubicBezTo>
                    <a:pt x="3340" y="1479"/>
                    <a:pt x="3996" y="835"/>
                    <a:pt x="4302" y="10"/>
                  </a:cubicBezTo>
                  <a:cubicBezTo>
                    <a:pt x="4302" y="10"/>
                    <a:pt x="4212" y="1"/>
                    <a:pt x="40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58"/>
            <p:cNvSpPr/>
            <p:nvPr/>
          </p:nvSpPr>
          <p:spPr>
            <a:xfrm>
              <a:off x="1771500" y="2315175"/>
              <a:ext cx="277250" cy="252625"/>
            </a:xfrm>
            <a:custGeom>
              <a:avLst/>
              <a:gdLst/>
              <a:ahLst/>
              <a:cxnLst/>
              <a:rect l="l" t="t" r="r" b="b"/>
              <a:pathLst>
                <a:path w="11090" h="10105" extrusionOk="0">
                  <a:moveTo>
                    <a:pt x="5542" y="0"/>
                  </a:moveTo>
                  <a:cubicBezTo>
                    <a:pt x="4249" y="0"/>
                    <a:pt x="2956" y="494"/>
                    <a:pt x="1969" y="1481"/>
                  </a:cubicBezTo>
                  <a:cubicBezTo>
                    <a:pt x="0" y="3456"/>
                    <a:pt x="0" y="6653"/>
                    <a:pt x="1969" y="8628"/>
                  </a:cubicBezTo>
                  <a:cubicBezTo>
                    <a:pt x="2956" y="9612"/>
                    <a:pt x="4249" y="10104"/>
                    <a:pt x="5542" y="10104"/>
                  </a:cubicBezTo>
                  <a:cubicBezTo>
                    <a:pt x="6835" y="10104"/>
                    <a:pt x="8128" y="9612"/>
                    <a:pt x="9115" y="8628"/>
                  </a:cubicBezTo>
                  <a:cubicBezTo>
                    <a:pt x="11090" y="6653"/>
                    <a:pt x="11090" y="3456"/>
                    <a:pt x="9115" y="1481"/>
                  </a:cubicBezTo>
                  <a:cubicBezTo>
                    <a:pt x="8128" y="494"/>
                    <a:pt x="6835" y="0"/>
                    <a:pt x="55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58"/>
            <p:cNvSpPr/>
            <p:nvPr/>
          </p:nvSpPr>
          <p:spPr>
            <a:xfrm>
              <a:off x="1854325" y="2456600"/>
              <a:ext cx="79275" cy="88775"/>
            </a:xfrm>
            <a:custGeom>
              <a:avLst/>
              <a:gdLst/>
              <a:ahLst/>
              <a:cxnLst/>
              <a:rect l="l" t="t" r="r" b="b"/>
              <a:pathLst>
                <a:path w="3171" h="3551" extrusionOk="0">
                  <a:moveTo>
                    <a:pt x="1797" y="0"/>
                  </a:moveTo>
                  <a:cubicBezTo>
                    <a:pt x="1161" y="0"/>
                    <a:pt x="522" y="570"/>
                    <a:pt x="280" y="1398"/>
                  </a:cubicBezTo>
                  <a:cubicBezTo>
                    <a:pt x="0" y="2360"/>
                    <a:pt x="364" y="3309"/>
                    <a:pt x="1092" y="3510"/>
                  </a:cubicBezTo>
                  <a:cubicBezTo>
                    <a:pt x="1188" y="3538"/>
                    <a:pt x="1285" y="3551"/>
                    <a:pt x="1383" y="3551"/>
                  </a:cubicBezTo>
                  <a:cubicBezTo>
                    <a:pt x="2019" y="3551"/>
                    <a:pt x="2661" y="2986"/>
                    <a:pt x="2898" y="2152"/>
                  </a:cubicBezTo>
                  <a:cubicBezTo>
                    <a:pt x="3171" y="1197"/>
                    <a:pt x="2814" y="249"/>
                    <a:pt x="2086" y="41"/>
                  </a:cubicBezTo>
                  <a:cubicBezTo>
                    <a:pt x="1991" y="13"/>
                    <a:pt x="1894" y="0"/>
                    <a:pt x="1797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58"/>
            <p:cNvSpPr/>
            <p:nvPr/>
          </p:nvSpPr>
          <p:spPr>
            <a:xfrm>
              <a:off x="1840350" y="2388025"/>
              <a:ext cx="40800" cy="46175"/>
            </a:xfrm>
            <a:custGeom>
              <a:avLst/>
              <a:gdLst/>
              <a:ahLst/>
              <a:cxnLst/>
              <a:rect l="l" t="t" r="r" b="b"/>
              <a:pathLst>
                <a:path w="1632" h="1847" extrusionOk="0">
                  <a:moveTo>
                    <a:pt x="926" y="1"/>
                  </a:moveTo>
                  <a:cubicBezTo>
                    <a:pt x="596" y="1"/>
                    <a:pt x="267" y="297"/>
                    <a:pt x="144" y="731"/>
                  </a:cubicBezTo>
                  <a:cubicBezTo>
                    <a:pt x="1" y="1231"/>
                    <a:pt x="189" y="1725"/>
                    <a:pt x="559" y="1829"/>
                  </a:cubicBezTo>
                  <a:cubicBezTo>
                    <a:pt x="605" y="1841"/>
                    <a:pt x="651" y="1846"/>
                    <a:pt x="698" y="1846"/>
                  </a:cubicBezTo>
                  <a:cubicBezTo>
                    <a:pt x="1028" y="1846"/>
                    <a:pt x="1363" y="1553"/>
                    <a:pt x="1488" y="1114"/>
                  </a:cubicBezTo>
                  <a:cubicBezTo>
                    <a:pt x="1631" y="614"/>
                    <a:pt x="1450" y="127"/>
                    <a:pt x="1079" y="23"/>
                  </a:cubicBezTo>
                  <a:cubicBezTo>
                    <a:pt x="1029" y="8"/>
                    <a:pt x="978" y="1"/>
                    <a:pt x="926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58"/>
            <p:cNvSpPr/>
            <p:nvPr/>
          </p:nvSpPr>
          <p:spPr>
            <a:xfrm>
              <a:off x="1947725" y="2418725"/>
              <a:ext cx="40625" cy="46100"/>
            </a:xfrm>
            <a:custGeom>
              <a:avLst/>
              <a:gdLst/>
              <a:ahLst/>
              <a:cxnLst/>
              <a:rect l="l" t="t" r="r" b="b"/>
              <a:pathLst>
                <a:path w="1625" h="1844" extrusionOk="0">
                  <a:moveTo>
                    <a:pt x="921" y="1"/>
                  </a:moveTo>
                  <a:cubicBezTo>
                    <a:pt x="594" y="1"/>
                    <a:pt x="261" y="297"/>
                    <a:pt x="143" y="731"/>
                  </a:cubicBezTo>
                  <a:cubicBezTo>
                    <a:pt x="0" y="1231"/>
                    <a:pt x="182" y="1718"/>
                    <a:pt x="552" y="1822"/>
                  </a:cubicBezTo>
                  <a:cubicBezTo>
                    <a:pt x="602" y="1837"/>
                    <a:pt x="652" y="1844"/>
                    <a:pt x="703" y="1844"/>
                  </a:cubicBezTo>
                  <a:cubicBezTo>
                    <a:pt x="1029" y="1844"/>
                    <a:pt x="1358" y="1547"/>
                    <a:pt x="1481" y="1114"/>
                  </a:cubicBezTo>
                  <a:cubicBezTo>
                    <a:pt x="1624" y="614"/>
                    <a:pt x="1442" y="126"/>
                    <a:pt x="1072" y="22"/>
                  </a:cubicBezTo>
                  <a:cubicBezTo>
                    <a:pt x="1022" y="8"/>
                    <a:pt x="972" y="1"/>
                    <a:pt x="921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58"/>
            <p:cNvSpPr/>
            <p:nvPr/>
          </p:nvSpPr>
          <p:spPr>
            <a:xfrm>
              <a:off x="1839050" y="2350400"/>
              <a:ext cx="45575" cy="19775"/>
            </a:xfrm>
            <a:custGeom>
              <a:avLst/>
              <a:gdLst/>
              <a:ahLst/>
              <a:cxnLst/>
              <a:rect l="l" t="t" r="r" b="b"/>
              <a:pathLst>
                <a:path w="1823" h="791" extrusionOk="0">
                  <a:moveTo>
                    <a:pt x="894" y="0"/>
                  </a:moveTo>
                  <a:cubicBezTo>
                    <a:pt x="550" y="0"/>
                    <a:pt x="235" y="180"/>
                    <a:pt x="59" y="475"/>
                  </a:cubicBezTo>
                  <a:cubicBezTo>
                    <a:pt x="1" y="573"/>
                    <a:pt x="40" y="709"/>
                    <a:pt x="144" y="767"/>
                  </a:cubicBezTo>
                  <a:cubicBezTo>
                    <a:pt x="157" y="774"/>
                    <a:pt x="170" y="780"/>
                    <a:pt x="183" y="780"/>
                  </a:cubicBezTo>
                  <a:cubicBezTo>
                    <a:pt x="204" y="788"/>
                    <a:pt x="226" y="791"/>
                    <a:pt x="248" y="791"/>
                  </a:cubicBezTo>
                  <a:cubicBezTo>
                    <a:pt x="325" y="791"/>
                    <a:pt x="401" y="748"/>
                    <a:pt x="436" y="677"/>
                  </a:cubicBezTo>
                  <a:cubicBezTo>
                    <a:pt x="537" y="526"/>
                    <a:pt x="710" y="436"/>
                    <a:pt x="897" y="436"/>
                  </a:cubicBezTo>
                  <a:cubicBezTo>
                    <a:pt x="904" y="436"/>
                    <a:pt x="910" y="436"/>
                    <a:pt x="917" y="436"/>
                  </a:cubicBezTo>
                  <a:cubicBezTo>
                    <a:pt x="924" y="436"/>
                    <a:pt x="931" y="436"/>
                    <a:pt x="938" y="436"/>
                  </a:cubicBezTo>
                  <a:cubicBezTo>
                    <a:pt x="1099" y="436"/>
                    <a:pt x="1253" y="507"/>
                    <a:pt x="1359" y="631"/>
                  </a:cubicBezTo>
                  <a:cubicBezTo>
                    <a:pt x="1405" y="694"/>
                    <a:pt x="1466" y="721"/>
                    <a:pt x="1527" y="721"/>
                  </a:cubicBezTo>
                  <a:cubicBezTo>
                    <a:pt x="1678" y="721"/>
                    <a:pt x="1823" y="556"/>
                    <a:pt x="1716" y="384"/>
                  </a:cubicBezTo>
                  <a:cubicBezTo>
                    <a:pt x="1528" y="144"/>
                    <a:pt x="1235" y="1"/>
                    <a:pt x="930" y="1"/>
                  </a:cubicBezTo>
                  <a:cubicBezTo>
                    <a:pt x="918" y="0"/>
                    <a:pt x="906" y="0"/>
                    <a:pt x="894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58"/>
            <p:cNvSpPr/>
            <p:nvPr/>
          </p:nvSpPr>
          <p:spPr>
            <a:xfrm>
              <a:off x="1969325" y="2385075"/>
              <a:ext cx="38025" cy="30325"/>
            </a:xfrm>
            <a:custGeom>
              <a:avLst/>
              <a:gdLst/>
              <a:ahLst/>
              <a:cxnLst/>
              <a:rect l="l" t="t" r="r" b="b"/>
              <a:pathLst>
                <a:path w="1521" h="1213" extrusionOk="0">
                  <a:moveTo>
                    <a:pt x="495" y="0"/>
                  </a:moveTo>
                  <a:cubicBezTo>
                    <a:pt x="380" y="0"/>
                    <a:pt x="265" y="20"/>
                    <a:pt x="156" y="63"/>
                  </a:cubicBezTo>
                  <a:cubicBezTo>
                    <a:pt x="46" y="108"/>
                    <a:pt x="0" y="232"/>
                    <a:pt x="46" y="342"/>
                  </a:cubicBezTo>
                  <a:cubicBezTo>
                    <a:pt x="80" y="420"/>
                    <a:pt x="158" y="469"/>
                    <a:pt x="242" y="469"/>
                  </a:cubicBezTo>
                  <a:cubicBezTo>
                    <a:pt x="269" y="469"/>
                    <a:pt x="298" y="464"/>
                    <a:pt x="325" y="452"/>
                  </a:cubicBezTo>
                  <a:cubicBezTo>
                    <a:pt x="377" y="438"/>
                    <a:pt x="431" y="431"/>
                    <a:pt x="485" y="431"/>
                  </a:cubicBezTo>
                  <a:cubicBezTo>
                    <a:pt x="597" y="431"/>
                    <a:pt x="709" y="462"/>
                    <a:pt x="806" y="524"/>
                  </a:cubicBezTo>
                  <a:cubicBezTo>
                    <a:pt x="975" y="615"/>
                    <a:pt x="1079" y="797"/>
                    <a:pt x="1085" y="985"/>
                  </a:cubicBezTo>
                  <a:cubicBezTo>
                    <a:pt x="1079" y="1089"/>
                    <a:pt x="1144" y="1174"/>
                    <a:pt x="1241" y="1206"/>
                  </a:cubicBezTo>
                  <a:cubicBezTo>
                    <a:pt x="1254" y="1206"/>
                    <a:pt x="1273" y="1213"/>
                    <a:pt x="1286" y="1213"/>
                  </a:cubicBezTo>
                  <a:cubicBezTo>
                    <a:pt x="1290" y="1213"/>
                    <a:pt x="1294" y="1213"/>
                    <a:pt x="1298" y="1213"/>
                  </a:cubicBezTo>
                  <a:cubicBezTo>
                    <a:pt x="1410" y="1213"/>
                    <a:pt x="1508" y="1124"/>
                    <a:pt x="1514" y="1011"/>
                  </a:cubicBezTo>
                  <a:cubicBezTo>
                    <a:pt x="1520" y="654"/>
                    <a:pt x="1332" y="329"/>
                    <a:pt x="1027" y="154"/>
                  </a:cubicBezTo>
                  <a:cubicBezTo>
                    <a:pt x="866" y="53"/>
                    <a:pt x="681" y="0"/>
                    <a:pt x="495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58"/>
            <p:cNvSpPr/>
            <p:nvPr/>
          </p:nvSpPr>
          <p:spPr>
            <a:xfrm>
              <a:off x="2014625" y="2304800"/>
              <a:ext cx="278575" cy="251925"/>
            </a:xfrm>
            <a:custGeom>
              <a:avLst/>
              <a:gdLst/>
              <a:ahLst/>
              <a:cxnLst/>
              <a:rect l="l" t="t" r="r" b="b"/>
              <a:pathLst>
                <a:path w="11143" h="10077" extrusionOk="0">
                  <a:moveTo>
                    <a:pt x="5433" y="1"/>
                  </a:moveTo>
                  <a:cubicBezTo>
                    <a:pt x="4088" y="1"/>
                    <a:pt x="2770" y="540"/>
                    <a:pt x="1800" y="1546"/>
                  </a:cubicBezTo>
                  <a:cubicBezTo>
                    <a:pt x="390" y="3014"/>
                    <a:pt x="1" y="5190"/>
                    <a:pt x="819" y="7061"/>
                  </a:cubicBezTo>
                  <a:cubicBezTo>
                    <a:pt x="1623" y="8891"/>
                    <a:pt x="3434" y="10077"/>
                    <a:pt x="5424" y="10077"/>
                  </a:cubicBezTo>
                  <a:cubicBezTo>
                    <a:pt x="5461" y="10077"/>
                    <a:pt x="5498" y="10076"/>
                    <a:pt x="5536" y="10076"/>
                  </a:cubicBezTo>
                  <a:cubicBezTo>
                    <a:pt x="7576" y="10037"/>
                    <a:pt x="9388" y="8776"/>
                    <a:pt x="10129" y="6873"/>
                  </a:cubicBezTo>
                  <a:cubicBezTo>
                    <a:pt x="11143" y="4281"/>
                    <a:pt x="9863" y="1364"/>
                    <a:pt x="7277" y="350"/>
                  </a:cubicBezTo>
                  <a:cubicBezTo>
                    <a:pt x="6677" y="115"/>
                    <a:pt x="6052" y="1"/>
                    <a:pt x="5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58"/>
            <p:cNvSpPr/>
            <p:nvPr/>
          </p:nvSpPr>
          <p:spPr>
            <a:xfrm>
              <a:off x="2059525" y="2399025"/>
              <a:ext cx="55175" cy="48875"/>
            </a:xfrm>
            <a:custGeom>
              <a:avLst/>
              <a:gdLst/>
              <a:ahLst/>
              <a:cxnLst/>
              <a:rect l="l" t="t" r="r" b="b"/>
              <a:pathLst>
                <a:path w="2207" h="1955" extrusionOk="0">
                  <a:moveTo>
                    <a:pt x="276" y="0"/>
                  </a:moveTo>
                  <a:cubicBezTo>
                    <a:pt x="54" y="0"/>
                    <a:pt x="1" y="339"/>
                    <a:pt x="238" y="388"/>
                  </a:cubicBezTo>
                  <a:lnTo>
                    <a:pt x="1531" y="655"/>
                  </a:lnTo>
                  <a:lnTo>
                    <a:pt x="433" y="1610"/>
                  </a:lnTo>
                  <a:cubicBezTo>
                    <a:pt x="285" y="1735"/>
                    <a:pt x="386" y="1955"/>
                    <a:pt x="554" y="1955"/>
                  </a:cubicBezTo>
                  <a:cubicBezTo>
                    <a:pt x="577" y="1955"/>
                    <a:pt x="602" y="1951"/>
                    <a:pt x="628" y="1941"/>
                  </a:cubicBezTo>
                  <a:cubicBezTo>
                    <a:pt x="654" y="1934"/>
                    <a:pt x="673" y="1921"/>
                    <a:pt x="693" y="1902"/>
                  </a:cubicBezTo>
                  <a:lnTo>
                    <a:pt x="2090" y="694"/>
                  </a:lnTo>
                  <a:cubicBezTo>
                    <a:pt x="2207" y="590"/>
                    <a:pt x="2155" y="388"/>
                    <a:pt x="1999" y="356"/>
                  </a:cubicBezTo>
                  <a:lnTo>
                    <a:pt x="323" y="5"/>
                  </a:lnTo>
                  <a:cubicBezTo>
                    <a:pt x="306" y="2"/>
                    <a:pt x="290" y="0"/>
                    <a:pt x="276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58"/>
            <p:cNvSpPr/>
            <p:nvPr/>
          </p:nvSpPr>
          <p:spPr>
            <a:xfrm>
              <a:off x="2167300" y="2351975"/>
              <a:ext cx="59150" cy="44900"/>
            </a:xfrm>
            <a:custGeom>
              <a:avLst/>
              <a:gdLst/>
              <a:ahLst/>
              <a:cxnLst/>
              <a:rect l="l" t="t" r="r" b="b"/>
              <a:pathLst>
                <a:path w="2366" h="1796" extrusionOk="0">
                  <a:moveTo>
                    <a:pt x="1349" y="1"/>
                  </a:moveTo>
                  <a:cubicBezTo>
                    <a:pt x="1299" y="1"/>
                    <a:pt x="1246" y="22"/>
                    <a:pt x="1202" y="74"/>
                  </a:cubicBezTo>
                  <a:lnTo>
                    <a:pt x="105" y="1393"/>
                  </a:lnTo>
                  <a:cubicBezTo>
                    <a:pt x="1" y="1517"/>
                    <a:pt x="85" y="1705"/>
                    <a:pt x="247" y="1711"/>
                  </a:cubicBezTo>
                  <a:lnTo>
                    <a:pt x="2093" y="1796"/>
                  </a:lnTo>
                  <a:cubicBezTo>
                    <a:pt x="2118" y="1796"/>
                    <a:pt x="2144" y="1789"/>
                    <a:pt x="2164" y="1783"/>
                  </a:cubicBezTo>
                  <a:cubicBezTo>
                    <a:pt x="2365" y="1718"/>
                    <a:pt x="2326" y="1419"/>
                    <a:pt x="2112" y="1406"/>
                  </a:cubicBezTo>
                  <a:lnTo>
                    <a:pt x="663" y="1341"/>
                  </a:lnTo>
                  <a:lnTo>
                    <a:pt x="1508" y="328"/>
                  </a:lnTo>
                  <a:cubicBezTo>
                    <a:pt x="1628" y="178"/>
                    <a:pt x="1495" y="1"/>
                    <a:pt x="1349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58"/>
            <p:cNvSpPr/>
            <p:nvPr/>
          </p:nvSpPr>
          <p:spPr>
            <a:xfrm>
              <a:off x="2087400" y="2425125"/>
              <a:ext cx="145050" cy="87400"/>
            </a:xfrm>
            <a:custGeom>
              <a:avLst/>
              <a:gdLst/>
              <a:ahLst/>
              <a:cxnLst/>
              <a:rect l="l" t="t" r="r" b="b"/>
              <a:pathLst>
                <a:path w="5802" h="3496" extrusionOk="0">
                  <a:moveTo>
                    <a:pt x="5574" y="0"/>
                  </a:moveTo>
                  <a:lnTo>
                    <a:pt x="0" y="1943"/>
                  </a:lnTo>
                  <a:cubicBezTo>
                    <a:pt x="221" y="2586"/>
                    <a:pt x="669" y="3138"/>
                    <a:pt x="1254" y="3496"/>
                  </a:cubicBezTo>
                  <a:cubicBezTo>
                    <a:pt x="1254" y="3496"/>
                    <a:pt x="1904" y="2846"/>
                    <a:pt x="3275" y="2365"/>
                  </a:cubicBezTo>
                  <a:cubicBezTo>
                    <a:pt x="4197" y="2041"/>
                    <a:pt x="4932" y="1991"/>
                    <a:pt x="5297" y="1991"/>
                  </a:cubicBezTo>
                  <a:cubicBezTo>
                    <a:pt x="5459" y="1991"/>
                    <a:pt x="5548" y="2001"/>
                    <a:pt x="5548" y="2001"/>
                  </a:cubicBezTo>
                  <a:cubicBezTo>
                    <a:pt x="5795" y="1358"/>
                    <a:pt x="5802" y="650"/>
                    <a:pt x="5574" y="0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58"/>
            <p:cNvSpPr/>
            <p:nvPr/>
          </p:nvSpPr>
          <p:spPr>
            <a:xfrm>
              <a:off x="2118750" y="2474900"/>
              <a:ext cx="107375" cy="48275"/>
            </a:xfrm>
            <a:custGeom>
              <a:avLst/>
              <a:gdLst/>
              <a:ahLst/>
              <a:cxnLst/>
              <a:rect l="l" t="t" r="r" b="b"/>
              <a:pathLst>
                <a:path w="4295" h="1931" extrusionOk="0">
                  <a:moveTo>
                    <a:pt x="4043" y="0"/>
                  </a:moveTo>
                  <a:cubicBezTo>
                    <a:pt x="3678" y="0"/>
                    <a:pt x="2943" y="50"/>
                    <a:pt x="2021" y="374"/>
                  </a:cubicBezTo>
                  <a:cubicBezTo>
                    <a:pt x="650" y="848"/>
                    <a:pt x="0" y="1505"/>
                    <a:pt x="0" y="1505"/>
                  </a:cubicBezTo>
                  <a:cubicBezTo>
                    <a:pt x="467" y="1786"/>
                    <a:pt x="995" y="1931"/>
                    <a:pt x="1528" y="1931"/>
                  </a:cubicBezTo>
                  <a:cubicBezTo>
                    <a:pt x="1855" y="1931"/>
                    <a:pt x="2184" y="1876"/>
                    <a:pt x="2501" y="1764"/>
                  </a:cubicBezTo>
                  <a:cubicBezTo>
                    <a:pt x="3333" y="1479"/>
                    <a:pt x="3989" y="835"/>
                    <a:pt x="4294" y="10"/>
                  </a:cubicBezTo>
                  <a:cubicBezTo>
                    <a:pt x="4294" y="10"/>
                    <a:pt x="4205" y="0"/>
                    <a:pt x="40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58"/>
            <p:cNvSpPr/>
            <p:nvPr/>
          </p:nvSpPr>
          <p:spPr>
            <a:xfrm>
              <a:off x="506275" y="2315275"/>
              <a:ext cx="277100" cy="252625"/>
            </a:xfrm>
            <a:custGeom>
              <a:avLst/>
              <a:gdLst/>
              <a:ahLst/>
              <a:cxnLst/>
              <a:rect l="l" t="t" r="r" b="b"/>
              <a:pathLst>
                <a:path w="11084" h="10105" extrusionOk="0">
                  <a:moveTo>
                    <a:pt x="5542" y="1"/>
                  </a:moveTo>
                  <a:cubicBezTo>
                    <a:pt x="4249" y="1"/>
                    <a:pt x="2956" y="493"/>
                    <a:pt x="1969" y="1477"/>
                  </a:cubicBezTo>
                  <a:cubicBezTo>
                    <a:pt x="0" y="3452"/>
                    <a:pt x="0" y="6649"/>
                    <a:pt x="1969" y="8624"/>
                  </a:cubicBezTo>
                  <a:cubicBezTo>
                    <a:pt x="2956" y="9611"/>
                    <a:pt x="4249" y="10105"/>
                    <a:pt x="5542" y="10105"/>
                  </a:cubicBezTo>
                  <a:cubicBezTo>
                    <a:pt x="6835" y="10105"/>
                    <a:pt x="8127" y="9611"/>
                    <a:pt x="9115" y="8624"/>
                  </a:cubicBezTo>
                  <a:cubicBezTo>
                    <a:pt x="11083" y="6649"/>
                    <a:pt x="11083" y="3452"/>
                    <a:pt x="9115" y="1477"/>
                  </a:cubicBezTo>
                  <a:cubicBezTo>
                    <a:pt x="8127" y="493"/>
                    <a:pt x="6835" y="1"/>
                    <a:pt x="55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58"/>
            <p:cNvSpPr/>
            <p:nvPr/>
          </p:nvSpPr>
          <p:spPr>
            <a:xfrm>
              <a:off x="589100" y="2456750"/>
              <a:ext cx="79275" cy="88800"/>
            </a:xfrm>
            <a:custGeom>
              <a:avLst/>
              <a:gdLst/>
              <a:ahLst/>
              <a:cxnLst/>
              <a:rect l="l" t="t" r="r" b="b"/>
              <a:pathLst>
                <a:path w="3171" h="3552" extrusionOk="0">
                  <a:moveTo>
                    <a:pt x="1790" y="1"/>
                  </a:moveTo>
                  <a:cubicBezTo>
                    <a:pt x="1153" y="1"/>
                    <a:pt x="510" y="570"/>
                    <a:pt x="273" y="1399"/>
                  </a:cubicBezTo>
                  <a:cubicBezTo>
                    <a:pt x="0" y="2360"/>
                    <a:pt x="364" y="3303"/>
                    <a:pt x="1085" y="3510"/>
                  </a:cubicBezTo>
                  <a:cubicBezTo>
                    <a:pt x="1181" y="3538"/>
                    <a:pt x="1279" y="3551"/>
                    <a:pt x="1376" y="3551"/>
                  </a:cubicBezTo>
                  <a:cubicBezTo>
                    <a:pt x="2018" y="3551"/>
                    <a:pt x="2661" y="2982"/>
                    <a:pt x="2898" y="2153"/>
                  </a:cubicBezTo>
                  <a:cubicBezTo>
                    <a:pt x="3171" y="1191"/>
                    <a:pt x="2807" y="249"/>
                    <a:pt x="2079" y="41"/>
                  </a:cubicBezTo>
                  <a:cubicBezTo>
                    <a:pt x="1984" y="14"/>
                    <a:pt x="1887" y="1"/>
                    <a:pt x="1790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58"/>
            <p:cNvSpPr/>
            <p:nvPr/>
          </p:nvSpPr>
          <p:spPr>
            <a:xfrm>
              <a:off x="575125" y="2388075"/>
              <a:ext cx="40800" cy="46175"/>
            </a:xfrm>
            <a:custGeom>
              <a:avLst/>
              <a:gdLst/>
              <a:ahLst/>
              <a:cxnLst/>
              <a:rect l="l" t="t" r="r" b="b"/>
              <a:pathLst>
                <a:path w="1632" h="1847" extrusionOk="0">
                  <a:moveTo>
                    <a:pt x="929" y="1"/>
                  </a:moveTo>
                  <a:cubicBezTo>
                    <a:pt x="600" y="1"/>
                    <a:pt x="268" y="298"/>
                    <a:pt x="144" y="729"/>
                  </a:cubicBezTo>
                  <a:cubicBezTo>
                    <a:pt x="1" y="1229"/>
                    <a:pt x="189" y="1723"/>
                    <a:pt x="559" y="1827"/>
                  </a:cubicBezTo>
                  <a:cubicBezTo>
                    <a:pt x="607" y="1840"/>
                    <a:pt x="655" y="1846"/>
                    <a:pt x="703" y="1846"/>
                  </a:cubicBezTo>
                  <a:cubicBezTo>
                    <a:pt x="1031" y="1846"/>
                    <a:pt x="1364" y="1549"/>
                    <a:pt x="1488" y="1119"/>
                  </a:cubicBezTo>
                  <a:cubicBezTo>
                    <a:pt x="1631" y="618"/>
                    <a:pt x="1449" y="125"/>
                    <a:pt x="1073" y="21"/>
                  </a:cubicBezTo>
                  <a:cubicBezTo>
                    <a:pt x="1025" y="7"/>
                    <a:pt x="977" y="1"/>
                    <a:pt x="929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58"/>
            <p:cNvSpPr/>
            <p:nvPr/>
          </p:nvSpPr>
          <p:spPr>
            <a:xfrm>
              <a:off x="682325" y="2418775"/>
              <a:ext cx="40800" cy="46175"/>
            </a:xfrm>
            <a:custGeom>
              <a:avLst/>
              <a:gdLst/>
              <a:ahLst/>
              <a:cxnLst/>
              <a:rect l="l" t="t" r="r" b="b"/>
              <a:pathLst>
                <a:path w="1632" h="1847" extrusionOk="0">
                  <a:moveTo>
                    <a:pt x="929" y="1"/>
                  </a:moveTo>
                  <a:cubicBezTo>
                    <a:pt x="600" y="1"/>
                    <a:pt x="268" y="298"/>
                    <a:pt x="143" y="729"/>
                  </a:cubicBezTo>
                  <a:cubicBezTo>
                    <a:pt x="0" y="1229"/>
                    <a:pt x="189" y="1716"/>
                    <a:pt x="559" y="1827"/>
                  </a:cubicBezTo>
                  <a:cubicBezTo>
                    <a:pt x="606" y="1840"/>
                    <a:pt x="654" y="1846"/>
                    <a:pt x="703" y="1846"/>
                  </a:cubicBezTo>
                  <a:cubicBezTo>
                    <a:pt x="1031" y="1846"/>
                    <a:pt x="1363" y="1548"/>
                    <a:pt x="1488" y="1112"/>
                  </a:cubicBezTo>
                  <a:cubicBezTo>
                    <a:pt x="1631" y="618"/>
                    <a:pt x="1449" y="124"/>
                    <a:pt x="1072" y="20"/>
                  </a:cubicBezTo>
                  <a:cubicBezTo>
                    <a:pt x="1025" y="7"/>
                    <a:pt x="977" y="1"/>
                    <a:pt x="929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58"/>
            <p:cNvSpPr/>
            <p:nvPr/>
          </p:nvSpPr>
          <p:spPr>
            <a:xfrm>
              <a:off x="573825" y="2350550"/>
              <a:ext cx="45650" cy="19725"/>
            </a:xfrm>
            <a:custGeom>
              <a:avLst/>
              <a:gdLst/>
              <a:ahLst/>
              <a:cxnLst/>
              <a:rect l="l" t="t" r="r" b="b"/>
              <a:pathLst>
                <a:path w="1826" h="789" extrusionOk="0">
                  <a:moveTo>
                    <a:pt x="893" y="1"/>
                  </a:moveTo>
                  <a:cubicBezTo>
                    <a:pt x="550" y="1"/>
                    <a:pt x="235" y="174"/>
                    <a:pt x="59" y="469"/>
                  </a:cubicBezTo>
                  <a:cubicBezTo>
                    <a:pt x="1" y="573"/>
                    <a:pt x="33" y="703"/>
                    <a:pt x="137" y="761"/>
                  </a:cubicBezTo>
                  <a:cubicBezTo>
                    <a:pt x="150" y="768"/>
                    <a:pt x="170" y="774"/>
                    <a:pt x="183" y="781"/>
                  </a:cubicBezTo>
                  <a:cubicBezTo>
                    <a:pt x="202" y="786"/>
                    <a:pt x="223" y="789"/>
                    <a:pt x="242" y="789"/>
                  </a:cubicBezTo>
                  <a:cubicBezTo>
                    <a:pt x="320" y="789"/>
                    <a:pt x="393" y="749"/>
                    <a:pt x="429" y="677"/>
                  </a:cubicBezTo>
                  <a:cubicBezTo>
                    <a:pt x="533" y="525"/>
                    <a:pt x="699" y="435"/>
                    <a:pt x="875" y="435"/>
                  </a:cubicBezTo>
                  <a:cubicBezTo>
                    <a:pt x="886" y="435"/>
                    <a:pt x="898" y="436"/>
                    <a:pt x="910" y="437"/>
                  </a:cubicBezTo>
                  <a:cubicBezTo>
                    <a:pt x="917" y="436"/>
                    <a:pt x="924" y="436"/>
                    <a:pt x="931" y="436"/>
                  </a:cubicBezTo>
                  <a:cubicBezTo>
                    <a:pt x="1093" y="436"/>
                    <a:pt x="1246" y="507"/>
                    <a:pt x="1352" y="632"/>
                  </a:cubicBezTo>
                  <a:cubicBezTo>
                    <a:pt x="1398" y="698"/>
                    <a:pt x="1460" y="726"/>
                    <a:pt x="1522" y="726"/>
                  </a:cubicBezTo>
                  <a:cubicBezTo>
                    <a:pt x="1676" y="726"/>
                    <a:pt x="1825" y="552"/>
                    <a:pt x="1709" y="385"/>
                  </a:cubicBezTo>
                  <a:cubicBezTo>
                    <a:pt x="1521" y="144"/>
                    <a:pt x="1235" y="1"/>
                    <a:pt x="930" y="1"/>
                  </a:cubicBezTo>
                  <a:cubicBezTo>
                    <a:pt x="917" y="1"/>
                    <a:pt x="905" y="1"/>
                    <a:pt x="893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58"/>
            <p:cNvSpPr/>
            <p:nvPr/>
          </p:nvSpPr>
          <p:spPr>
            <a:xfrm>
              <a:off x="703925" y="2385125"/>
              <a:ext cx="38025" cy="30275"/>
            </a:xfrm>
            <a:custGeom>
              <a:avLst/>
              <a:gdLst/>
              <a:ahLst/>
              <a:cxnLst/>
              <a:rect l="l" t="t" r="r" b="b"/>
              <a:pathLst>
                <a:path w="1521" h="1211" extrusionOk="0">
                  <a:moveTo>
                    <a:pt x="497" y="1"/>
                  </a:moveTo>
                  <a:cubicBezTo>
                    <a:pt x="382" y="1"/>
                    <a:pt x="266" y="21"/>
                    <a:pt x="156" y="61"/>
                  </a:cubicBezTo>
                  <a:cubicBezTo>
                    <a:pt x="46" y="106"/>
                    <a:pt x="0" y="230"/>
                    <a:pt x="46" y="340"/>
                  </a:cubicBezTo>
                  <a:cubicBezTo>
                    <a:pt x="80" y="423"/>
                    <a:pt x="159" y="473"/>
                    <a:pt x="243" y="473"/>
                  </a:cubicBezTo>
                  <a:cubicBezTo>
                    <a:pt x="270" y="473"/>
                    <a:pt x="298" y="468"/>
                    <a:pt x="325" y="457"/>
                  </a:cubicBezTo>
                  <a:cubicBezTo>
                    <a:pt x="381" y="439"/>
                    <a:pt x="439" y="430"/>
                    <a:pt x="497" y="430"/>
                  </a:cubicBezTo>
                  <a:cubicBezTo>
                    <a:pt x="608" y="430"/>
                    <a:pt x="719" y="462"/>
                    <a:pt x="813" y="522"/>
                  </a:cubicBezTo>
                  <a:cubicBezTo>
                    <a:pt x="975" y="619"/>
                    <a:pt x="1085" y="795"/>
                    <a:pt x="1085" y="990"/>
                  </a:cubicBezTo>
                  <a:cubicBezTo>
                    <a:pt x="1079" y="1087"/>
                    <a:pt x="1144" y="1178"/>
                    <a:pt x="1241" y="1204"/>
                  </a:cubicBezTo>
                  <a:cubicBezTo>
                    <a:pt x="1254" y="1211"/>
                    <a:pt x="1274" y="1211"/>
                    <a:pt x="1287" y="1211"/>
                  </a:cubicBezTo>
                  <a:cubicBezTo>
                    <a:pt x="1291" y="1211"/>
                    <a:pt x="1295" y="1211"/>
                    <a:pt x="1299" y="1211"/>
                  </a:cubicBezTo>
                  <a:cubicBezTo>
                    <a:pt x="1411" y="1211"/>
                    <a:pt x="1508" y="1122"/>
                    <a:pt x="1514" y="1009"/>
                  </a:cubicBezTo>
                  <a:cubicBezTo>
                    <a:pt x="1521" y="658"/>
                    <a:pt x="1332" y="327"/>
                    <a:pt x="1027" y="152"/>
                  </a:cubicBezTo>
                  <a:cubicBezTo>
                    <a:pt x="867" y="52"/>
                    <a:pt x="682" y="1"/>
                    <a:pt x="497" y="1"/>
                  </a:cubicBezTo>
                  <a:close/>
                </a:path>
              </a:pathLst>
            </a:custGeom>
            <a:solidFill>
              <a:srgbClr val="0705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" name="Google Shape;502;p58"/>
          <p:cNvGrpSpPr/>
          <p:nvPr/>
        </p:nvGrpSpPr>
        <p:grpSpPr>
          <a:xfrm>
            <a:off x="8054177" y="247070"/>
            <a:ext cx="859785" cy="919695"/>
            <a:chOff x="6712875" y="831475"/>
            <a:chExt cx="587325" cy="628250"/>
          </a:xfrm>
        </p:grpSpPr>
        <p:sp>
          <p:nvSpPr>
            <p:cNvPr id="503" name="Google Shape;503;p58"/>
            <p:cNvSpPr/>
            <p:nvPr/>
          </p:nvSpPr>
          <p:spPr>
            <a:xfrm>
              <a:off x="6712875" y="831475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58"/>
            <p:cNvSpPr/>
            <p:nvPr/>
          </p:nvSpPr>
          <p:spPr>
            <a:xfrm>
              <a:off x="6813725" y="911575"/>
              <a:ext cx="171050" cy="138225"/>
            </a:xfrm>
            <a:custGeom>
              <a:avLst/>
              <a:gdLst/>
              <a:ahLst/>
              <a:cxnLst/>
              <a:rect l="l" t="t" r="r" b="b"/>
              <a:pathLst>
                <a:path w="6842" h="5529" extrusionOk="0">
                  <a:moveTo>
                    <a:pt x="1611" y="0"/>
                  </a:moveTo>
                  <a:cubicBezTo>
                    <a:pt x="1316" y="0"/>
                    <a:pt x="1014" y="57"/>
                    <a:pt x="741" y="273"/>
                  </a:cubicBezTo>
                  <a:cubicBezTo>
                    <a:pt x="319" y="604"/>
                    <a:pt x="144" y="1020"/>
                    <a:pt x="85" y="1533"/>
                  </a:cubicBezTo>
                  <a:cubicBezTo>
                    <a:pt x="1" y="2209"/>
                    <a:pt x="286" y="2761"/>
                    <a:pt x="579" y="3183"/>
                  </a:cubicBezTo>
                  <a:cubicBezTo>
                    <a:pt x="1105" y="3956"/>
                    <a:pt x="2106" y="4716"/>
                    <a:pt x="3048" y="5528"/>
                  </a:cubicBezTo>
                  <a:cubicBezTo>
                    <a:pt x="3229" y="5431"/>
                    <a:pt x="3418" y="5334"/>
                    <a:pt x="3600" y="5236"/>
                  </a:cubicBezTo>
                  <a:lnTo>
                    <a:pt x="3704" y="5178"/>
                  </a:lnTo>
                  <a:cubicBezTo>
                    <a:pt x="4542" y="4736"/>
                    <a:pt x="5354" y="4314"/>
                    <a:pt x="5900" y="3826"/>
                  </a:cubicBezTo>
                  <a:lnTo>
                    <a:pt x="5958" y="3768"/>
                  </a:lnTo>
                  <a:cubicBezTo>
                    <a:pt x="6043" y="3690"/>
                    <a:pt x="6127" y="3605"/>
                    <a:pt x="6205" y="3514"/>
                  </a:cubicBezTo>
                  <a:cubicBezTo>
                    <a:pt x="6491" y="3196"/>
                    <a:pt x="6744" y="2787"/>
                    <a:pt x="6796" y="2261"/>
                  </a:cubicBezTo>
                  <a:cubicBezTo>
                    <a:pt x="6842" y="1747"/>
                    <a:pt x="6770" y="1293"/>
                    <a:pt x="6426" y="890"/>
                  </a:cubicBezTo>
                  <a:cubicBezTo>
                    <a:pt x="6114" y="526"/>
                    <a:pt x="5698" y="429"/>
                    <a:pt x="5302" y="390"/>
                  </a:cubicBezTo>
                  <a:lnTo>
                    <a:pt x="5256" y="383"/>
                  </a:lnTo>
                  <a:cubicBezTo>
                    <a:pt x="5206" y="378"/>
                    <a:pt x="5156" y="375"/>
                    <a:pt x="5106" y="375"/>
                  </a:cubicBezTo>
                  <a:cubicBezTo>
                    <a:pt x="4971" y="375"/>
                    <a:pt x="4837" y="394"/>
                    <a:pt x="4704" y="422"/>
                  </a:cubicBezTo>
                  <a:cubicBezTo>
                    <a:pt x="4405" y="500"/>
                    <a:pt x="4133" y="649"/>
                    <a:pt x="3912" y="864"/>
                  </a:cubicBezTo>
                  <a:lnTo>
                    <a:pt x="3509" y="1247"/>
                  </a:lnTo>
                  <a:lnTo>
                    <a:pt x="3197" y="786"/>
                  </a:lnTo>
                  <a:cubicBezTo>
                    <a:pt x="2807" y="292"/>
                    <a:pt x="2508" y="136"/>
                    <a:pt x="2132" y="58"/>
                  </a:cubicBezTo>
                  <a:cubicBezTo>
                    <a:pt x="2086" y="45"/>
                    <a:pt x="2034" y="39"/>
                    <a:pt x="1989" y="26"/>
                  </a:cubicBezTo>
                  <a:cubicBezTo>
                    <a:pt x="1976" y="19"/>
                    <a:pt x="1956" y="19"/>
                    <a:pt x="1943" y="19"/>
                  </a:cubicBezTo>
                  <a:cubicBezTo>
                    <a:pt x="1835" y="8"/>
                    <a:pt x="1724" y="0"/>
                    <a:pt x="1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58"/>
            <p:cNvSpPr/>
            <p:nvPr/>
          </p:nvSpPr>
          <p:spPr>
            <a:xfrm>
              <a:off x="6856925" y="1101100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58"/>
            <p:cNvSpPr/>
            <p:nvPr/>
          </p:nvSpPr>
          <p:spPr>
            <a:xfrm>
              <a:off x="6956975" y="1133750"/>
              <a:ext cx="343225" cy="325975"/>
            </a:xfrm>
            <a:custGeom>
              <a:avLst/>
              <a:gdLst/>
              <a:ahLst/>
              <a:cxnLst/>
              <a:rect l="l" t="t" r="r" b="b"/>
              <a:pathLst>
                <a:path w="13729" h="13039" extrusionOk="0">
                  <a:moveTo>
                    <a:pt x="5226" y="1"/>
                  </a:moveTo>
                  <a:cubicBezTo>
                    <a:pt x="4940" y="1"/>
                    <a:pt x="4657" y="126"/>
                    <a:pt x="4464" y="364"/>
                  </a:cubicBezTo>
                  <a:lnTo>
                    <a:pt x="332" y="5509"/>
                  </a:lnTo>
                  <a:cubicBezTo>
                    <a:pt x="1" y="5925"/>
                    <a:pt x="66" y="6536"/>
                    <a:pt x="481" y="6874"/>
                  </a:cubicBezTo>
                  <a:lnTo>
                    <a:pt x="7894" y="12825"/>
                  </a:lnTo>
                  <a:cubicBezTo>
                    <a:pt x="8075" y="12969"/>
                    <a:pt x="8289" y="13039"/>
                    <a:pt x="8503" y="13039"/>
                  </a:cubicBezTo>
                  <a:cubicBezTo>
                    <a:pt x="8788" y="13039"/>
                    <a:pt x="9071" y="12913"/>
                    <a:pt x="9265" y="12675"/>
                  </a:cubicBezTo>
                  <a:lnTo>
                    <a:pt x="13390" y="7536"/>
                  </a:lnTo>
                  <a:cubicBezTo>
                    <a:pt x="13728" y="7114"/>
                    <a:pt x="13663" y="6503"/>
                    <a:pt x="13241" y="6172"/>
                  </a:cubicBezTo>
                  <a:lnTo>
                    <a:pt x="5835" y="215"/>
                  </a:lnTo>
                  <a:cubicBezTo>
                    <a:pt x="5654" y="70"/>
                    <a:pt x="5440" y="1"/>
                    <a:pt x="52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58"/>
            <p:cNvSpPr/>
            <p:nvPr/>
          </p:nvSpPr>
          <p:spPr>
            <a:xfrm>
              <a:off x="7072775" y="1227000"/>
              <a:ext cx="129975" cy="121000"/>
            </a:xfrm>
            <a:custGeom>
              <a:avLst/>
              <a:gdLst/>
              <a:ahLst/>
              <a:cxnLst/>
              <a:rect l="l" t="t" r="r" b="b"/>
              <a:pathLst>
                <a:path w="5199" h="4840" extrusionOk="0">
                  <a:moveTo>
                    <a:pt x="1520" y="1"/>
                  </a:moveTo>
                  <a:cubicBezTo>
                    <a:pt x="1486" y="1"/>
                    <a:pt x="1452" y="2"/>
                    <a:pt x="1417" y="6"/>
                  </a:cubicBezTo>
                  <a:cubicBezTo>
                    <a:pt x="975" y="51"/>
                    <a:pt x="670" y="272"/>
                    <a:pt x="404" y="604"/>
                  </a:cubicBezTo>
                  <a:cubicBezTo>
                    <a:pt x="40" y="1045"/>
                    <a:pt x="1" y="1559"/>
                    <a:pt x="14" y="1981"/>
                  </a:cubicBezTo>
                  <a:cubicBezTo>
                    <a:pt x="46" y="2754"/>
                    <a:pt x="417" y="3735"/>
                    <a:pt x="709" y="4722"/>
                  </a:cubicBezTo>
                  <a:cubicBezTo>
                    <a:pt x="884" y="4735"/>
                    <a:pt x="1060" y="4748"/>
                    <a:pt x="1235" y="4761"/>
                  </a:cubicBezTo>
                  <a:lnTo>
                    <a:pt x="1333" y="4768"/>
                  </a:lnTo>
                  <a:cubicBezTo>
                    <a:pt x="1814" y="4804"/>
                    <a:pt x="2283" y="4840"/>
                    <a:pt x="2712" y="4840"/>
                  </a:cubicBezTo>
                  <a:cubicBezTo>
                    <a:pt x="2983" y="4840"/>
                    <a:pt x="3238" y="4825"/>
                    <a:pt x="3470" y="4787"/>
                  </a:cubicBezTo>
                  <a:lnTo>
                    <a:pt x="3542" y="4774"/>
                  </a:lnTo>
                  <a:cubicBezTo>
                    <a:pt x="3632" y="4755"/>
                    <a:pt x="3730" y="4735"/>
                    <a:pt x="3827" y="4703"/>
                  </a:cubicBezTo>
                  <a:cubicBezTo>
                    <a:pt x="4204" y="4605"/>
                    <a:pt x="4549" y="4385"/>
                    <a:pt x="4795" y="4079"/>
                  </a:cubicBezTo>
                  <a:cubicBezTo>
                    <a:pt x="5055" y="3741"/>
                    <a:pt x="5198" y="3391"/>
                    <a:pt x="5140" y="2955"/>
                  </a:cubicBezTo>
                  <a:cubicBezTo>
                    <a:pt x="5081" y="2559"/>
                    <a:pt x="4828" y="2306"/>
                    <a:pt x="4568" y="2104"/>
                  </a:cubicBezTo>
                  <a:lnTo>
                    <a:pt x="4542" y="2078"/>
                  </a:lnTo>
                  <a:cubicBezTo>
                    <a:pt x="4419" y="1987"/>
                    <a:pt x="4282" y="1916"/>
                    <a:pt x="4139" y="1864"/>
                  </a:cubicBezTo>
                  <a:cubicBezTo>
                    <a:pt x="3991" y="1817"/>
                    <a:pt x="3838" y="1794"/>
                    <a:pt x="3686" y="1794"/>
                  </a:cubicBezTo>
                  <a:cubicBezTo>
                    <a:pt x="3585" y="1794"/>
                    <a:pt x="3484" y="1804"/>
                    <a:pt x="3386" y="1825"/>
                  </a:cubicBezTo>
                  <a:lnTo>
                    <a:pt x="2931" y="1916"/>
                  </a:lnTo>
                  <a:lnTo>
                    <a:pt x="2918" y="1455"/>
                  </a:lnTo>
                  <a:cubicBezTo>
                    <a:pt x="2859" y="928"/>
                    <a:pt x="2723" y="694"/>
                    <a:pt x="2496" y="467"/>
                  </a:cubicBezTo>
                  <a:cubicBezTo>
                    <a:pt x="2463" y="441"/>
                    <a:pt x="2437" y="415"/>
                    <a:pt x="2405" y="389"/>
                  </a:cubicBezTo>
                  <a:cubicBezTo>
                    <a:pt x="2398" y="383"/>
                    <a:pt x="2385" y="370"/>
                    <a:pt x="2379" y="363"/>
                  </a:cubicBezTo>
                  <a:cubicBezTo>
                    <a:pt x="2141" y="179"/>
                    <a:pt x="1872" y="1"/>
                    <a:pt x="15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58"/>
            <p:cNvSpPr/>
            <p:nvPr/>
          </p:nvSpPr>
          <p:spPr>
            <a:xfrm>
              <a:off x="7032375" y="1366475"/>
              <a:ext cx="64625" cy="90450"/>
            </a:xfrm>
            <a:custGeom>
              <a:avLst/>
              <a:gdLst/>
              <a:ahLst/>
              <a:cxnLst/>
              <a:rect l="l" t="t" r="r" b="b"/>
              <a:pathLst>
                <a:path w="2585" h="3618" extrusionOk="0">
                  <a:moveTo>
                    <a:pt x="499" y="1"/>
                  </a:moveTo>
                  <a:lnTo>
                    <a:pt x="19" y="3431"/>
                  </a:lnTo>
                  <a:cubicBezTo>
                    <a:pt x="0" y="3537"/>
                    <a:pt x="83" y="3617"/>
                    <a:pt x="175" y="3617"/>
                  </a:cubicBezTo>
                  <a:cubicBezTo>
                    <a:pt x="213" y="3617"/>
                    <a:pt x="251" y="3604"/>
                    <a:pt x="285" y="3574"/>
                  </a:cubicBezTo>
                  <a:lnTo>
                    <a:pt x="2585" y="1677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9" name="Google Shape;509;p58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" name="Google Shape;510;p58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511" name="Google Shape;511;p58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58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58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" name="Google Shape;514;p58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9"/>
          <p:cNvSpPr txBox="1">
            <a:spLocks noGrp="1"/>
          </p:cNvSpPr>
          <p:nvPr>
            <p:ph type="body" idx="1"/>
          </p:nvPr>
        </p:nvSpPr>
        <p:spPr>
          <a:xfrm>
            <a:off x="643800" y="1148300"/>
            <a:ext cx="7938300" cy="3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sz="2100" dirty="0"/>
              <a:t>Kesibukan yang dialami setiap orang baik pekerja mengakibatkan kurangnya waktu luang untuk beristirahat dan juga kebutuhan akan pakaian bersih. </a:t>
            </a:r>
            <a:endParaRPr lang="en-US" sz="2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id-ID" sz="2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sz="2100" dirty="0"/>
              <a:t>Tidak hanya pekerja, sebagian mahasiswa mengalami masalah kebersihan pakaian. Hal tersebut disebabkan karena diantara: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Kekurangan lahan menjemur,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Tidak tersedianya alat yang memadai untuk mencuci 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Tidak punya waktu akibat jadwal kuliah yang padat ,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id-ID" sz="2100" dirty="0"/>
              <a:t>Dan lain sebagainya</a:t>
            </a:r>
          </a:p>
        </p:txBody>
      </p:sp>
      <p:sp>
        <p:nvSpPr>
          <p:cNvPr id="520" name="Google Shape;520;p59"/>
          <p:cNvSpPr txBox="1">
            <a:spLocks noGrp="1"/>
          </p:cNvSpPr>
          <p:nvPr>
            <p:ph type="title"/>
          </p:nvPr>
        </p:nvSpPr>
        <p:spPr>
          <a:xfrm>
            <a:off x="561900" y="330725"/>
            <a:ext cx="80202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600" dirty="0"/>
              <a:t>Latar Belakang</a:t>
            </a:r>
            <a:endParaRPr dirty="0"/>
          </a:p>
        </p:txBody>
      </p:sp>
      <p:sp>
        <p:nvSpPr>
          <p:cNvPr id="521" name="Google Shape;521;p59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2" name="Google Shape;522;p59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523" name="Google Shape;523;p59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59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59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" name="Google Shape;526;p59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59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4" name="Google Shape;924;p64"/>
          <p:cNvPicPr preferRelativeResize="0"/>
          <p:nvPr/>
        </p:nvPicPr>
        <p:blipFill rotWithShape="1">
          <a:blip r:embed="rId3">
            <a:alphaModFix/>
          </a:blip>
          <a:srcRect l="16342" r="16349"/>
          <a:stretch/>
        </p:blipFill>
        <p:spPr>
          <a:xfrm>
            <a:off x="888476" y="358926"/>
            <a:ext cx="4557600" cy="4520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25" name="Google Shape;925;p64"/>
          <p:cNvSpPr txBox="1">
            <a:spLocks noGrp="1"/>
          </p:cNvSpPr>
          <p:nvPr>
            <p:ph type="ctrTitle"/>
          </p:nvPr>
        </p:nvSpPr>
        <p:spPr>
          <a:xfrm flipH="1">
            <a:off x="5446076" y="185350"/>
            <a:ext cx="3477600" cy="7407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TUJUAN</a:t>
            </a:r>
            <a:endParaRPr dirty="0"/>
          </a:p>
        </p:txBody>
      </p:sp>
      <p:pic>
        <p:nvPicPr>
          <p:cNvPr id="927" name="Google Shape;927;p64"/>
          <p:cNvPicPr preferRelativeResize="0"/>
          <p:nvPr/>
        </p:nvPicPr>
        <p:blipFill rotWithShape="1">
          <a:blip r:embed="rId4">
            <a:alphaModFix amt="26000"/>
          </a:blip>
          <a:srcRect l="16342" r="16349"/>
          <a:stretch/>
        </p:blipFill>
        <p:spPr>
          <a:xfrm>
            <a:off x="888476" y="358926"/>
            <a:ext cx="4557600" cy="4520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28" name="Google Shape;928;p64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9" name="Google Shape;929;p64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930" name="Google Shape;930;p64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4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4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3" name="Google Shape;933;p64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64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522867-C4EC-5B79-144C-0DD5F5289CD6}"/>
              </a:ext>
            </a:extLst>
          </p:cNvPr>
          <p:cNvSpPr txBox="1"/>
          <p:nvPr/>
        </p:nvSpPr>
        <p:spPr>
          <a:xfrm>
            <a:off x="5446076" y="1109999"/>
            <a:ext cx="3477600" cy="37489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d-ID" dirty="0">
                <a:solidFill>
                  <a:srgbClr val="000000"/>
                </a:solidFill>
                <a:effectLst/>
                <a:latin typeface="DM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Muncul ide untuk membuat aplikasi antar-jemput laundry yang digunakan oleh kurir pengantar dan penjemput laundry untuk mendata pakaian masuk dan mendata pelanggan baru secara tepat waktu untuk dikirimkan kepada admin.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id-ID" dirty="0">
              <a:solidFill>
                <a:srgbClr val="000000"/>
              </a:solidFill>
              <a:effectLst/>
              <a:latin typeface="DM Sans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id-ID" dirty="0">
                <a:solidFill>
                  <a:srgbClr val="000000"/>
                </a:solidFill>
                <a:effectLst/>
                <a:latin typeface="DM Sans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Aplikasi ini diharapkan dapat membantu menjalankan bisnis laundry secara efisien dan memberikan kemudahan baik kepada kurir untuk bertransaksi dengan pelanggan maupun kepada admin untuk melakukan pengolahan data.</a:t>
            </a:r>
          </a:p>
        </p:txBody>
      </p: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2" name="Google Shape;532;p60"/>
          <p:cNvGrpSpPr/>
          <p:nvPr/>
        </p:nvGrpSpPr>
        <p:grpSpPr>
          <a:xfrm rot="-420341">
            <a:off x="4980376" y="1367154"/>
            <a:ext cx="900121" cy="890298"/>
            <a:chOff x="3625163" y="480050"/>
            <a:chExt cx="369525" cy="364927"/>
          </a:xfrm>
        </p:grpSpPr>
        <p:sp>
          <p:nvSpPr>
            <p:cNvPr id="533" name="Google Shape;533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60"/>
          <p:cNvGrpSpPr/>
          <p:nvPr/>
        </p:nvGrpSpPr>
        <p:grpSpPr>
          <a:xfrm rot="-420341">
            <a:off x="1385057" y="1367154"/>
            <a:ext cx="900121" cy="890298"/>
            <a:chOff x="3625163" y="480050"/>
            <a:chExt cx="369525" cy="364927"/>
          </a:xfrm>
        </p:grpSpPr>
        <p:sp>
          <p:nvSpPr>
            <p:cNvPr id="536" name="Google Shape;536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60"/>
          <p:cNvSpPr txBox="1">
            <a:spLocks noGrp="1"/>
          </p:cNvSpPr>
          <p:nvPr>
            <p:ph type="title" idx="3"/>
          </p:nvPr>
        </p:nvSpPr>
        <p:spPr>
          <a:xfrm>
            <a:off x="5002600" y="1598975"/>
            <a:ext cx="830100" cy="2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39" name="Google Shape;539;p60"/>
          <p:cNvSpPr txBox="1">
            <a:spLocks noGrp="1"/>
          </p:cNvSpPr>
          <p:nvPr>
            <p:ph type="title"/>
          </p:nvPr>
        </p:nvSpPr>
        <p:spPr>
          <a:xfrm>
            <a:off x="1404800" y="1598250"/>
            <a:ext cx="830100" cy="2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40" name="Google Shape;540;p60"/>
          <p:cNvSpPr txBox="1">
            <a:spLocks noGrp="1"/>
          </p:cNvSpPr>
          <p:nvPr>
            <p:ph type="subTitle" idx="1"/>
          </p:nvPr>
        </p:nvSpPr>
        <p:spPr>
          <a:xfrm flipH="1">
            <a:off x="2179937" y="1502605"/>
            <a:ext cx="23541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YeApps – Laundry Online</a:t>
            </a:r>
          </a:p>
        </p:txBody>
      </p:sp>
      <p:sp>
        <p:nvSpPr>
          <p:cNvPr id="541" name="Google Shape;541;p60"/>
          <p:cNvSpPr txBox="1">
            <a:spLocks noGrp="1"/>
          </p:cNvSpPr>
          <p:nvPr>
            <p:ph type="subTitle" idx="5"/>
          </p:nvPr>
        </p:nvSpPr>
        <p:spPr>
          <a:xfrm>
            <a:off x="2148728" y="2080971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3"/>
              </a:rPr>
              <a:t>https://play.google.com/store/apps/details?id=com.yeapps</a:t>
            </a:r>
            <a:endParaRPr dirty="0">
              <a:hlinkClick r:id="rId3"/>
            </a:endParaRPr>
          </a:p>
        </p:txBody>
      </p:sp>
      <p:sp>
        <p:nvSpPr>
          <p:cNvPr id="542" name="Google Shape;542;p60"/>
          <p:cNvSpPr txBox="1">
            <a:spLocks noGrp="1"/>
          </p:cNvSpPr>
          <p:nvPr>
            <p:ph type="subTitle" idx="6"/>
          </p:nvPr>
        </p:nvSpPr>
        <p:spPr>
          <a:xfrm flipH="1">
            <a:off x="2178427" y="3028615"/>
            <a:ext cx="28863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Nyuci.in Laundry</a:t>
            </a:r>
          </a:p>
        </p:txBody>
      </p:sp>
      <p:sp>
        <p:nvSpPr>
          <p:cNvPr id="543" name="Google Shape;543;p60"/>
          <p:cNvSpPr txBox="1">
            <a:spLocks noGrp="1"/>
          </p:cNvSpPr>
          <p:nvPr>
            <p:ph type="subTitle" idx="7"/>
          </p:nvPr>
        </p:nvSpPr>
        <p:spPr>
          <a:xfrm>
            <a:off x="2148728" y="3713268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4"/>
              </a:rPr>
              <a:t>https://play.google.com/store/apps/details?id=laundry.nyucis</a:t>
            </a:r>
            <a:endParaRPr dirty="0"/>
          </a:p>
        </p:txBody>
      </p:sp>
      <p:sp>
        <p:nvSpPr>
          <p:cNvPr id="544" name="Google Shape;544;p60"/>
          <p:cNvSpPr txBox="1">
            <a:spLocks noGrp="1"/>
          </p:cNvSpPr>
          <p:nvPr>
            <p:ph type="subTitle" idx="8"/>
          </p:nvPr>
        </p:nvSpPr>
        <p:spPr>
          <a:xfrm flipH="1">
            <a:off x="5920750" y="1502605"/>
            <a:ext cx="2323276" cy="6874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KliknKlin</a:t>
            </a:r>
            <a:r>
              <a:rPr lang="en-US" sz="1800" dirty="0"/>
              <a:t> – Laundry Delivery Application Indonesia</a:t>
            </a:r>
            <a:endParaRPr lang="id-ID" sz="1800" dirty="0"/>
          </a:p>
        </p:txBody>
      </p:sp>
      <p:sp>
        <p:nvSpPr>
          <p:cNvPr id="545" name="Google Shape;545;p60"/>
          <p:cNvSpPr txBox="1">
            <a:spLocks noGrp="1"/>
          </p:cNvSpPr>
          <p:nvPr>
            <p:ph type="subTitle" idx="9"/>
          </p:nvPr>
        </p:nvSpPr>
        <p:spPr>
          <a:xfrm>
            <a:off x="5920750" y="2100505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5"/>
              </a:rPr>
              <a:t>https://play.google.com/store/apps/details?id=com.kliknklin.knklaundry</a:t>
            </a:r>
            <a:endParaRPr dirty="0"/>
          </a:p>
        </p:txBody>
      </p:sp>
      <p:sp>
        <p:nvSpPr>
          <p:cNvPr id="546" name="Google Shape;546;p60"/>
          <p:cNvSpPr txBox="1">
            <a:spLocks noGrp="1"/>
          </p:cNvSpPr>
          <p:nvPr>
            <p:ph type="subTitle" idx="13"/>
          </p:nvPr>
        </p:nvSpPr>
        <p:spPr>
          <a:xfrm flipH="1">
            <a:off x="5959621" y="3049720"/>
            <a:ext cx="2354100" cy="5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D-Laundry</a:t>
            </a:r>
          </a:p>
        </p:txBody>
      </p:sp>
      <p:sp>
        <p:nvSpPr>
          <p:cNvPr id="547" name="Google Shape;547;p60"/>
          <p:cNvSpPr txBox="1">
            <a:spLocks noGrp="1"/>
          </p:cNvSpPr>
          <p:nvPr>
            <p:ph type="subTitle" idx="14"/>
          </p:nvPr>
        </p:nvSpPr>
        <p:spPr>
          <a:xfrm>
            <a:off x="6012189" y="3626490"/>
            <a:ext cx="23541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>
                <a:hlinkClick r:id="rId6"/>
              </a:rPr>
              <a:t>https://play.google.com/store/apps/details?id=id.drop.laundry</a:t>
            </a:r>
            <a:endParaRPr dirty="0"/>
          </a:p>
        </p:txBody>
      </p:sp>
      <p:grpSp>
        <p:nvGrpSpPr>
          <p:cNvPr id="548" name="Google Shape;548;p60"/>
          <p:cNvGrpSpPr/>
          <p:nvPr/>
        </p:nvGrpSpPr>
        <p:grpSpPr>
          <a:xfrm rot="-420341">
            <a:off x="4980376" y="3050979"/>
            <a:ext cx="900121" cy="890298"/>
            <a:chOff x="3625163" y="480050"/>
            <a:chExt cx="369525" cy="364927"/>
          </a:xfrm>
        </p:grpSpPr>
        <p:sp>
          <p:nvSpPr>
            <p:cNvPr id="549" name="Google Shape;549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60"/>
          <p:cNvGrpSpPr/>
          <p:nvPr/>
        </p:nvGrpSpPr>
        <p:grpSpPr>
          <a:xfrm rot="-420341">
            <a:off x="1385057" y="3050979"/>
            <a:ext cx="900121" cy="890298"/>
            <a:chOff x="3625163" y="480050"/>
            <a:chExt cx="369525" cy="364927"/>
          </a:xfrm>
        </p:grpSpPr>
        <p:sp>
          <p:nvSpPr>
            <p:cNvPr id="552" name="Google Shape;552;p60"/>
            <p:cNvSpPr/>
            <p:nvPr/>
          </p:nvSpPr>
          <p:spPr>
            <a:xfrm>
              <a:off x="3625163" y="480050"/>
              <a:ext cx="369525" cy="289650"/>
            </a:xfrm>
            <a:custGeom>
              <a:avLst/>
              <a:gdLst/>
              <a:ahLst/>
              <a:cxnLst/>
              <a:rect l="l" t="t" r="r" b="b"/>
              <a:pathLst>
                <a:path w="14781" h="11586" extrusionOk="0">
                  <a:moveTo>
                    <a:pt x="1980" y="0"/>
                  </a:moveTo>
                  <a:cubicBezTo>
                    <a:pt x="1490" y="0"/>
                    <a:pt x="1074" y="366"/>
                    <a:pt x="1014" y="865"/>
                  </a:cubicBezTo>
                  <a:lnTo>
                    <a:pt x="59" y="9148"/>
                  </a:lnTo>
                  <a:cubicBezTo>
                    <a:pt x="0" y="9681"/>
                    <a:pt x="383" y="10162"/>
                    <a:pt x="916" y="10220"/>
                  </a:cubicBezTo>
                  <a:lnTo>
                    <a:pt x="12682" y="11578"/>
                  </a:lnTo>
                  <a:cubicBezTo>
                    <a:pt x="12722" y="11583"/>
                    <a:pt x="12761" y="11585"/>
                    <a:pt x="12801" y="11585"/>
                  </a:cubicBezTo>
                  <a:cubicBezTo>
                    <a:pt x="13290" y="11585"/>
                    <a:pt x="13707" y="11220"/>
                    <a:pt x="13767" y="10720"/>
                  </a:cubicBezTo>
                  <a:lnTo>
                    <a:pt x="14722" y="2437"/>
                  </a:lnTo>
                  <a:cubicBezTo>
                    <a:pt x="14780" y="1904"/>
                    <a:pt x="14397" y="1424"/>
                    <a:pt x="13864" y="1359"/>
                  </a:cubicBezTo>
                  <a:lnTo>
                    <a:pt x="2099" y="7"/>
                  </a:lnTo>
                  <a:cubicBezTo>
                    <a:pt x="2059" y="3"/>
                    <a:pt x="2019" y="0"/>
                    <a:pt x="19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0"/>
            <p:cNvSpPr/>
            <p:nvPr/>
          </p:nvSpPr>
          <p:spPr>
            <a:xfrm>
              <a:off x="3769531" y="747077"/>
              <a:ext cx="79950" cy="97900"/>
            </a:xfrm>
            <a:custGeom>
              <a:avLst/>
              <a:gdLst/>
              <a:ahLst/>
              <a:cxnLst/>
              <a:rect l="l" t="t" r="r" b="b"/>
              <a:pathLst>
                <a:path w="3198" h="3916" extrusionOk="0">
                  <a:moveTo>
                    <a:pt x="1" y="0"/>
                  </a:moveTo>
                  <a:lnTo>
                    <a:pt x="1709" y="3801"/>
                  </a:lnTo>
                  <a:cubicBezTo>
                    <a:pt x="1743" y="3878"/>
                    <a:pt x="1816" y="3916"/>
                    <a:pt x="1887" y="3916"/>
                  </a:cubicBezTo>
                  <a:cubicBezTo>
                    <a:pt x="1967" y="3916"/>
                    <a:pt x="2046" y="3870"/>
                    <a:pt x="2073" y="3781"/>
                  </a:cubicBezTo>
                  <a:lnTo>
                    <a:pt x="3197" y="3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" name="Google Shape;554;p60"/>
          <p:cNvSpPr txBox="1">
            <a:spLocks noGrp="1"/>
          </p:cNvSpPr>
          <p:nvPr>
            <p:ph type="title" idx="2"/>
          </p:nvPr>
        </p:nvSpPr>
        <p:spPr>
          <a:xfrm>
            <a:off x="1404800" y="3139649"/>
            <a:ext cx="830100" cy="50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55" name="Google Shape;555;p60"/>
          <p:cNvSpPr txBox="1">
            <a:spLocks noGrp="1"/>
          </p:cNvSpPr>
          <p:nvPr>
            <p:ph type="title" idx="4"/>
          </p:nvPr>
        </p:nvSpPr>
        <p:spPr>
          <a:xfrm>
            <a:off x="5002600" y="3276299"/>
            <a:ext cx="830100" cy="2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556" name="Google Shape;556;p60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Aplikasi Sejenis</a:t>
            </a:r>
            <a:endParaRPr dirty="0"/>
          </a:p>
        </p:txBody>
      </p:sp>
      <p:sp>
        <p:nvSpPr>
          <p:cNvPr id="557" name="Google Shape;557;p60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" name="Google Shape;558;p60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559" name="Google Shape;559;p60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0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60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" name="Google Shape;562;p60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60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67"/>
          <p:cNvSpPr txBox="1">
            <a:spLocks noGrp="1"/>
          </p:cNvSpPr>
          <p:nvPr>
            <p:ph type="title" idx="15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Fitur - Fitur</a:t>
            </a:r>
            <a:endParaRPr dirty="0"/>
          </a:p>
        </p:txBody>
      </p:sp>
      <p:sp>
        <p:nvSpPr>
          <p:cNvPr id="1073" name="Google Shape;1073;p67"/>
          <p:cNvSpPr txBox="1">
            <a:spLocks noGrp="1"/>
          </p:cNvSpPr>
          <p:nvPr>
            <p:ph type="ctrTitle" idx="6"/>
          </p:nvPr>
        </p:nvSpPr>
        <p:spPr>
          <a:xfrm>
            <a:off x="1084186" y="3169657"/>
            <a:ext cx="17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Booking Pesanan</a:t>
            </a:r>
          </a:p>
        </p:txBody>
      </p:sp>
      <p:sp>
        <p:nvSpPr>
          <p:cNvPr id="1074" name="Google Shape;1074;p67"/>
          <p:cNvSpPr txBox="1">
            <a:spLocks noGrp="1"/>
          </p:cNvSpPr>
          <p:nvPr>
            <p:ph type="ctrTitle"/>
          </p:nvPr>
        </p:nvSpPr>
        <p:spPr>
          <a:xfrm>
            <a:off x="1038436" y="2000241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Splash Screen</a:t>
            </a:r>
            <a:endParaRPr sz="1800" dirty="0"/>
          </a:p>
        </p:txBody>
      </p:sp>
      <p:sp>
        <p:nvSpPr>
          <p:cNvPr id="1076" name="Google Shape;1076;p67"/>
          <p:cNvSpPr txBox="1">
            <a:spLocks noGrp="1"/>
          </p:cNvSpPr>
          <p:nvPr>
            <p:ph type="ctrTitle" idx="2"/>
          </p:nvPr>
        </p:nvSpPr>
        <p:spPr>
          <a:xfrm>
            <a:off x="3655829" y="1975994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Login &amp; </a:t>
            </a:r>
            <a:r>
              <a:rPr lang="id-ID" sz="1800" dirty="0"/>
              <a:t>Register</a:t>
            </a:r>
            <a:endParaRPr lang="id-ID" dirty="0"/>
          </a:p>
        </p:txBody>
      </p:sp>
      <p:sp>
        <p:nvSpPr>
          <p:cNvPr id="1078" name="Google Shape;1078;p67"/>
          <p:cNvSpPr txBox="1">
            <a:spLocks noGrp="1"/>
          </p:cNvSpPr>
          <p:nvPr>
            <p:ph type="ctrTitle" idx="4"/>
          </p:nvPr>
        </p:nvSpPr>
        <p:spPr>
          <a:xfrm>
            <a:off x="6237924" y="1990582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Lokasi Loundry </a:t>
            </a:r>
          </a:p>
        </p:txBody>
      </p:sp>
      <p:sp>
        <p:nvSpPr>
          <p:cNvPr id="1081" name="Google Shape;1081;p67"/>
          <p:cNvSpPr txBox="1">
            <a:spLocks noGrp="1"/>
          </p:cNvSpPr>
          <p:nvPr>
            <p:ph type="ctrTitle" idx="8"/>
          </p:nvPr>
        </p:nvSpPr>
        <p:spPr>
          <a:xfrm>
            <a:off x="3655829" y="318119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Harga Pesanan</a:t>
            </a:r>
          </a:p>
        </p:txBody>
      </p:sp>
      <p:sp>
        <p:nvSpPr>
          <p:cNvPr id="1083" name="Google Shape;1083;p67"/>
          <p:cNvSpPr txBox="1">
            <a:spLocks noGrp="1"/>
          </p:cNvSpPr>
          <p:nvPr>
            <p:ph type="ctrTitle" idx="13"/>
          </p:nvPr>
        </p:nvSpPr>
        <p:spPr>
          <a:xfrm>
            <a:off x="6252324" y="3181190"/>
            <a:ext cx="1828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800" dirty="0"/>
              <a:t>Riwayat Pesanan</a:t>
            </a:r>
          </a:p>
        </p:txBody>
      </p:sp>
      <p:cxnSp>
        <p:nvCxnSpPr>
          <p:cNvPr id="1085" name="Google Shape;1085;p67"/>
          <p:cNvCxnSpPr/>
          <p:nvPr/>
        </p:nvCxnSpPr>
        <p:spPr>
          <a:xfrm>
            <a:off x="1024036" y="2994875"/>
            <a:ext cx="1857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67"/>
          <p:cNvCxnSpPr/>
          <p:nvPr/>
        </p:nvCxnSpPr>
        <p:spPr>
          <a:xfrm>
            <a:off x="3630975" y="2994875"/>
            <a:ext cx="1857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67"/>
          <p:cNvCxnSpPr/>
          <p:nvPr/>
        </p:nvCxnSpPr>
        <p:spPr>
          <a:xfrm>
            <a:off x="6237924" y="2994875"/>
            <a:ext cx="1857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67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9" name="Google Shape;1089;p67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1090" name="Google Shape;1090;p67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7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7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3" name="Google Shape;1093;p67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67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79"/>
          <p:cNvSpPr txBox="1">
            <a:spLocks noGrp="1"/>
          </p:cNvSpPr>
          <p:nvPr>
            <p:ph type="title" idx="8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Tools yang digunakan</a:t>
            </a:r>
            <a:endParaRPr dirty="0"/>
          </a:p>
        </p:txBody>
      </p:sp>
      <p:sp>
        <p:nvSpPr>
          <p:cNvPr id="2093" name="Google Shape;2093;p79"/>
          <p:cNvSpPr txBox="1">
            <a:spLocks noGrp="1"/>
          </p:cNvSpPr>
          <p:nvPr>
            <p:ph type="ctrTitle"/>
          </p:nvPr>
        </p:nvSpPr>
        <p:spPr>
          <a:xfrm flipH="1">
            <a:off x="963168" y="1337000"/>
            <a:ext cx="200333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Visual Studio Code</a:t>
            </a:r>
            <a:endParaRPr dirty="0"/>
          </a:p>
        </p:txBody>
      </p:sp>
      <p:sp>
        <p:nvSpPr>
          <p:cNvPr id="2095" name="Google Shape;2095;p79"/>
          <p:cNvSpPr txBox="1">
            <a:spLocks noGrp="1"/>
          </p:cNvSpPr>
          <p:nvPr>
            <p:ph type="ctrTitle" idx="2"/>
          </p:nvPr>
        </p:nvSpPr>
        <p:spPr>
          <a:xfrm flipH="1">
            <a:off x="6174875" y="133700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/>
              <a:t>Firebase</a:t>
            </a:r>
          </a:p>
        </p:txBody>
      </p:sp>
      <p:sp>
        <p:nvSpPr>
          <p:cNvPr id="2097" name="Google Shape;2097;p79"/>
          <p:cNvSpPr txBox="1">
            <a:spLocks noGrp="1"/>
          </p:cNvSpPr>
          <p:nvPr>
            <p:ph type="ctrTitle" idx="4"/>
          </p:nvPr>
        </p:nvSpPr>
        <p:spPr>
          <a:xfrm flipH="1">
            <a:off x="1097280" y="3266750"/>
            <a:ext cx="1869219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Android Studio Emulator</a:t>
            </a:r>
            <a:endParaRPr dirty="0"/>
          </a:p>
        </p:txBody>
      </p:sp>
      <p:sp>
        <p:nvSpPr>
          <p:cNvPr id="2099" name="Google Shape;2099;p79"/>
          <p:cNvSpPr txBox="1">
            <a:spLocks noGrp="1"/>
          </p:cNvSpPr>
          <p:nvPr>
            <p:ph type="ctrTitle" idx="6"/>
          </p:nvPr>
        </p:nvSpPr>
        <p:spPr>
          <a:xfrm flipH="1">
            <a:off x="6174750" y="3266750"/>
            <a:ext cx="1398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GitHub</a:t>
            </a:r>
            <a:endParaRPr dirty="0"/>
          </a:p>
        </p:txBody>
      </p:sp>
      <p:sp>
        <p:nvSpPr>
          <p:cNvPr id="2101" name="Google Shape;2101;p79"/>
          <p:cNvSpPr/>
          <p:nvPr/>
        </p:nvSpPr>
        <p:spPr>
          <a:xfrm>
            <a:off x="3348228" y="1685850"/>
            <a:ext cx="2446200" cy="2446200"/>
          </a:xfrm>
          <a:prstGeom prst="donut">
            <a:avLst>
              <a:gd name="adj" fmla="val 14847"/>
            </a:avLst>
          </a:prstGeom>
          <a:solidFill>
            <a:srgbClr val="1B129C">
              <a:alpha val="46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2" name="Google Shape;2102;p79"/>
          <p:cNvSpPr/>
          <p:nvPr/>
        </p:nvSpPr>
        <p:spPr>
          <a:xfrm>
            <a:off x="3711953" y="2049575"/>
            <a:ext cx="1718700" cy="1718700"/>
          </a:xfrm>
          <a:prstGeom prst="donut">
            <a:avLst>
              <a:gd name="adj" fmla="val 18831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3" name="Google Shape;2103;p79"/>
          <p:cNvSpPr/>
          <p:nvPr/>
        </p:nvSpPr>
        <p:spPr>
          <a:xfrm>
            <a:off x="4035803" y="2373425"/>
            <a:ext cx="1071000" cy="1071000"/>
          </a:xfrm>
          <a:prstGeom prst="donut">
            <a:avLst>
              <a:gd name="adj" fmla="val 26510"/>
            </a:avLst>
          </a:prstGeom>
          <a:solidFill>
            <a:srgbClr val="1B129C">
              <a:alpha val="46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4" name="Google Shape;2104;p79"/>
          <p:cNvSpPr/>
          <p:nvPr/>
        </p:nvSpPr>
        <p:spPr>
          <a:xfrm>
            <a:off x="4319778" y="2657375"/>
            <a:ext cx="502800" cy="503400"/>
          </a:xfrm>
          <a:prstGeom prst="ellipse">
            <a:avLst/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05" name="Google Shape;2105;p79"/>
          <p:cNvCxnSpPr>
            <a:cxnSpLocks/>
            <a:stCxn id="2093" idx="1"/>
            <a:endCxn id="2101" idx="1"/>
          </p:cNvCxnSpPr>
          <p:nvPr/>
        </p:nvCxnSpPr>
        <p:spPr>
          <a:xfrm>
            <a:off x="2966499" y="1625900"/>
            <a:ext cx="739967" cy="418188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6" name="Google Shape;2106;p79"/>
          <p:cNvCxnSpPr>
            <a:stCxn id="2095" idx="3"/>
            <a:endCxn id="2102" idx="7"/>
          </p:cNvCxnSpPr>
          <p:nvPr/>
        </p:nvCxnSpPr>
        <p:spPr>
          <a:xfrm flipH="1">
            <a:off x="5178875" y="1625900"/>
            <a:ext cx="996000" cy="675300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7" name="Google Shape;2107;p79"/>
          <p:cNvCxnSpPr>
            <a:cxnSpLocks/>
            <a:stCxn id="2097" idx="1"/>
            <a:endCxn id="2103" idx="3"/>
          </p:cNvCxnSpPr>
          <p:nvPr/>
        </p:nvCxnSpPr>
        <p:spPr>
          <a:xfrm flipV="1">
            <a:off x="2966499" y="3287581"/>
            <a:ext cx="1226148" cy="268069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8" name="Google Shape;2108;p79"/>
          <p:cNvCxnSpPr>
            <a:stCxn id="2099" idx="3"/>
            <a:endCxn id="2104" idx="5"/>
          </p:cNvCxnSpPr>
          <p:nvPr/>
        </p:nvCxnSpPr>
        <p:spPr>
          <a:xfrm rot="10800000">
            <a:off x="4748850" y="3087050"/>
            <a:ext cx="1425900" cy="468600"/>
          </a:xfrm>
          <a:prstGeom prst="bentConnector2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9" name="Google Shape;2109;p79"/>
          <p:cNvGrpSpPr/>
          <p:nvPr/>
        </p:nvGrpSpPr>
        <p:grpSpPr>
          <a:xfrm>
            <a:off x="4359565" y="2657225"/>
            <a:ext cx="423538" cy="503391"/>
            <a:chOff x="4030586" y="3805246"/>
            <a:chExt cx="286523" cy="340566"/>
          </a:xfrm>
        </p:grpSpPr>
        <p:sp>
          <p:nvSpPr>
            <p:cNvPr id="2110" name="Google Shape;2110;p79"/>
            <p:cNvSpPr/>
            <p:nvPr/>
          </p:nvSpPr>
          <p:spPr>
            <a:xfrm>
              <a:off x="4030586" y="3826122"/>
              <a:ext cx="87735" cy="145533"/>
            </a:xfrm>
            <a:custGeom>
              <a:avLst/>
              <a:gdLst/>
              <a:ahLst/>
              <a:cxnLst/>
              <a:rect l="l" t="t" r="r" b="b"/>
              <a:pathLst>
                <a:path w="3341" h="5542" extrusionOk="0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79"/>
            <p:cNvSpPr/>
            <p:nvPr/>
          </p:nvSpPr>
          <p:spPr>
            <a:xfrm>
              <a:off x="4229374" y="3825860"/>
              <a:ext cx="87735" cy="145796"/>
            </a:xfrm>
            <a:custGeom>
              <a:avLst/>
              <a:gdLst/>
              <a:ahLst/>
              <a:cxnLst/>
              <a:rect l="l" t="t" r="r" b="b"/>
              <a:pathLst>
                <a:path w="3341" h="5552" extrusionOk="0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79"/>
            <p:cNvSpPr/>
            <p:nvPr/>
          </p:nvSpPr>
          <p:spPr>
            <a:xfrm>
              <a:off x="4162779" y="3999018"/>
              <a:ext cx="22400" cy="101547"/>
            </a:xfrm>
            <a:custGeom>
              <a:avLst/>
              <a:gdLst/>
              <a:ahLst/>
              <a:cxnLst/>
              <a:rect l="l" t="t" r="r" b="b"/>
              <a:pathLst>
                <a:path w="853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79"/>
            <p:cNvSpPr/>
            <p:nvPr/>
          </p:nvSpPr>
          <p:spPr>
            <a:xfrm>
              <a:off x="4091903" y="3816564"/>
              <a:ext cx="163889" cy="200836"/>
            </a:xfrm>
            <a:custGeom>
              <a:avLst/>
              <a:gdLst/>
              <a:ahLst/>
              <a:cxnLst/>
              <a:rect l="l" t="t" r="r" b="b"/>
              <a:pathLst>
                <a:path w="6241" h="7648" extrusionOk="0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79"/>
            <p:cNvSpPr/>
            <p:nvPr/>
          </p:nvSpPr>
          <p:spPr>
            <a:xfrm>
              <a:off x="4158498" y="3816564"/>
              <a:ext cx="97530" cy="200836"/>
            </a:xfrm>
            <a:custGeom>
              <a:avLst/>
              <a:gdLst/>
              <a:ahLst/>
              <a:cxnLst/>
              <a:rect l="l" t="t" r="r" b="b"/>
              <a:pathLst>
                <a:path w="3714" h="7648" extrusionOk="0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79"/>
            <p:cNvSpPr/>
            <p:nvPr/>
          </p:nvSpPr>
          <p:spPr>
            <a:xfrm>
              <a:off x="4081084" y="3805246"/>
              <a:ext cx="185501" cy="22662"/>
            </a:xfrm>
            <a:custGeom>
              <a:avLst/>
              <a:gdLst/>
              <a:ahLst/>
              <a:cxnLst/>
              <a:rect l="l" t="t" r="r" b="b"/>
              <a:pathLst>
                <a:path w="7064" h="863" extrusionOk="0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79"/>
            <p:cNvSpPr/>
            <p:nvPr/>
          </p:nvSpPr>
          <p:spPr>
            <a:xfrm>
              <a:off x="4235913" y="3805246"/>
              <a:ext cx="30672" cy="22662"/>
            </a:xfrm>
            <a:custGeom>
              <a:avLst/>
              <a:gdLst/>
              <a:ahLst/>
              <a:cxnLst/>
              <a:rect l="l" t="t" r="r" b="b"/>
              <a:pathLst>
                <a:path w="1168" h="863" extrusionOk="0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79"/>
            <p:cNvSpPr/>
            <p:nvPr/>
          </p:nvSpPr>
          <p:spPr>
            <a:xfrm>
              <a:off x="4133368" y="3866195"/>
              <a:ext cx="81196" cy="76627"/>
            </a:xfrm>
            <a:custGeom>
              <a:avLst/>
              <a:gdLst/>
              <a:ahLst/>
              <a:cxnLst/>
              <a:rect l="l" t="t" r="r" b="b"/>
              <a:pathLst>
                <a:path w="3092" h="2918" extrusionOk="0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79"/>
            <p:cNvSpPr/>
            <p:nvPr/>
          </p:nvSpPr>
          <p:spPr>
            <a:xfrm>
              <a:off x="4152721" y="4004060"/>
              <a:ext cx="42489" cy="20877"/>
            </a:xfrm>
            <a:custGeom>
              <a:avLst/>
              <a:gdLst/>
              <a:ahLst/>
              <a:cxnLst/>
              <a:rect l="l" t="t" r="r" b="b"/>
              <a:pathLst>
                <a:path w="1618" h="795" extrusionOk="0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79"/>
            <p:cNvSpPr/>
            <p:nvPr/>
          </p:nvSpPr>
          <p:spPr>
            <a:xfrm>
              <a:off x="4130348" y="4085466"/>
              <a:ext cx="87236" cy="30199"/>
            </a:xfrm>
            <a:custGeom>
              <a:avLst/>
              <a:gdLst/>
              <a:ahLst/>
              <a:cxnLst/>
              <a:rect l="l" t="t" r="r" b="b"/>
              <a:pathLst>
                <a:path w="3322" h="1150" extrusionOk="0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79"/>
            <p:cNvSpPr/>
            <p:nvPr/>
          </p:nvSpPr>
          <p:spPr>
            <a:xfrm>
              <a:off x="4186649" y="4085466"/>
              <a:ext cx="30934" cy="29936"/>
            </a:xfrm>
            <a:custGeom>
              <a:avLst/>
              <a:gdLst/>
              <a:ahLst/>
              <a:cxnLst/>
              <a:rect l="l" t="t" r="r" b="b"/>
              <a:pathLst>
                <a:path w="1178" h="1140" extrusionOk="0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79"/>
            <p:cNvSpPr/>
            <p:nvPr/>
          </p:nvSpPr>
          <p:spPr>
            <a:xfrm>
              <a:off x="4098941" y="4108102"/>
              <a:ext cx="150050" cy="37709"/>
            </a:xfrm>
            <a:custGeom>
              <a:avLst/>
              <a:gdLst/>
              <a:ahLst/>
              <a:cxnLst/>
              <a:rect l="l" t="t" r="r" b="b"/>
              <a:pathLst>
                <a:path w="5714" h="1436" extrusionOk="0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79"/>
            <p:cNvSpPr/>
            <p:nvPr/>
          </p:nvSpPr>
          <p:spPr>
            <a:xfrm>
              <a:off x="4211018" y="4108102"/>
              <a:ext cx="37736" cy="37709"/>
            </a:xfrm>
            <a:custGeom>
              <a:avLst/>
              <a:gdLst/>
              <a:ahLst/>
              <a:cxnLst/>
              <a:rect l="l" t="t" r="r" b="b"/>
              <a:pathLst>
                <a:path w="1437" h="1436" extrusionOk="0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3" name="Google Shape;2123;p79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4" name="Google Shape;2124;p79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2125" name="Google Shape;2125;p79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79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79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8" name="Google Shape;2128;p79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79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1"/>
          <p:cNvSpPr txBox="1">
            <a:spLocks noGrp="1"/>
          </p:cNvSpPr>
          <p:nvPr>
            <p:ph type="title" idx="4"/>
          </p:nvPr>
        </p:nvSpPr>
        <p:spPr>
          <a:xfrm>
            <a:off x="1846650" y="330725"/>
            <a:ext cx="5450700" cy="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Link Project</a:t>
            </a:r>
            <a:endParaRPr dirty="0"/>
          </a:p>
        </p:txBody>
      </p:sp>
      <p:sp>
        <p:nvSpPr>
          <p:cNvPr id="569" name="Google Shape;569;p61"/>
          <p:cNvSpPr/>
          <p:nvPr/>
        </p:nvSpPr>
        <p:spPr>
          <a:xfrm>
            <a:off x="5102313" y="1159051"/>
            <a:ext cx="3930000" cy="3930000"/>
          </a:xfrm>
          <a:prstGeom prst="donut">
            <a:avLst>
              <a:gd name="adj" fmla="val 18354"/>
            </a:avLst>
          </a:prstGeom>
          <a:solidFill>
            <a:srgbClr val="1B129C">
              <a:alpha val="16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70" name="Google Shape;570;p61"/>
          <p:cNvGrpSpPr/>
          <p:nvPr/>
        </p:nvGrpSpPr>
        <p:grpSpPr>
          <a:xfrm>
            <a:off x="5453442" y="1456024"/>
            <a:ext cx="3251708" cy="3502126"/>
            <a:chOff x="5115500" y="1819725"/>
            <a:chExt cx="1896150" cy="2042175"/>
          </a:xfrm>
        </p:grpSpPr>
        <p:sp>
          <p:nvSpPr>
            <p:cNvPr id="571" name="Google Shape;571;p61"/>
            <p:cNvSpPr/>
            <p:nvPr/>
          </p:nvSpPr>
          <p:spPr>
            <a:xfrm>
              <a:off x="5916800" y="3249150"/>
              <a:ext cx="849450" cy="612750"/>
            </a:xfrm>
            <a:custGeom>
              <a:avLst/>
              <a:gdLst/>
              <a:ahLst/>
              <a:cxnLst/>
              <a:rect l="l" t="t" r="r" b="b"/>
              <a:pathLst>
                <a:path w="33978" h="24510" extrusionOk="0">
                  <a:moveTo>
                    <a:pt x="24057" y="1"/>
                  </a:moveTo>
                  <a:lnTo>
                    <a:pt x="1" y="10034"/>
                  </a:lnTo>
                  <a:lnTo>
                    <a:pt x="1198" y="12997"/>
                  </a:lnTo>
                  <a:lnTo>
                    <a:pt x="1517" y="13791"/>
                  </a:lnTo>
                  <a:lnTo>
                    <a:pt x="1821" y="14545"/>
                  </a:lnTo>
                  <a:lnTo>
                    <a:pt x="1902" y="14745"/>
                  </a:lnTo>
                  <a:lnTo>
                    <a:pt x="5842" y="24509"/>
                  </a:lnTo>
                  <a:lnTo>
                    <a:pt x="33978" y="24509"/>
                  </a:lnTo>
                  <a:lnTo>
                    <a:pt x="24057" y="1"/>
                  </a:ln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61"/>
            <p:cNvSpPr/>
            <p:nvPr/>
          </p:nvSpPr>
          <p:spPr>
            <a:xfrm>
              <a:off x="6267950" y="3617750"/>
              <a:ext cx="84175" cy="193475"/>
            </a:xfrm>
            <a:custGeom>
              <a:avLst/>
              <a:gdLst/>
              <a:ahLst/>
              <a:cxnLst/>
              <a:rect l="l" t="t" r="r" b="b"/>
              <a:pathLst>
                <a:path w="3367" h="7739" extrusionOk="0">
                  <a:moveTo>
                    <a:pt x="406" y="0"/>
                  </a:moveTo>
                  <a:cubicBezTo>
                    <a:pt x="366" y="0"/>
                    <a:pt x="325" y="7"/>
                    <a:pt x="285" y="21"/>
                  </a:cubicBezTo>
                  <a:cubicBezTo>
                    <a:pt x="96" y="88"/>
                    <a:pt x="1" y="294"/>
                    <a:pt x="67" y="482"/>
                  </a:cubicBezTo>
                  <a:lnTo>
                    <a:pt x="2604" y="7501"/>
                  </a:lnTo>
                  <a:cubicBezTo>
                    <a:pt x="2656" y="7643"/>
                    <a:pt x="2792" y="7739"/>
                    <a:pt x="2943" y="7739"/>
                  </a:cubicBezTo>
                  <a:cubicBezTo>
                    <a:pt x="3192" y="7739"/>
                    <a:pt x="3366" y="7492"/>
                    <a:pt x="3282" y="7258"/>
                  </a:cubicBezTo>
                  <a:lnTo>
                    <a:pt x="746" y="239"/>
                  </a:lnTo>
                  <a:cubicBezTo>
                    <a:pt x="693" y="91"/>
                    <a:pt x="554" y="0"/>
                    <a:pt x="4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1"/>
            <p:cNvSpPr/>
            <p:nvPr/>
          </p:nvSpPr>
          <p:spPr>
            <a:xfrm>
              <a:off x="5946750" y="3345750"/>
              <a:ext cx="594450" cy="286050"/>
            </a:xfrm>
            <a:custGeom>
              <a:avLst/>
              <a:gdLst/>
              <a:ahLst/>
              <a:cxnLst/>
              <a:rect l="l" t="t" r="r" b="b"/>
              <a:pathLst>
                <a:path w="23778" h="11442" extrusionOk="0">
                  <a:moveTo>
                    <a:pt x="22801" y="1"/>
                  </a:moveTo>
                  <a:lnTo>
                    <a:pt x="0" y="9133"/>
                  </a:lnTo>
                  <a:lnTo>
                    <a:pt x="319" y="9927"/>
                  </a:lnTo>
                  <a:lnTo>
                    <a:pt x="623" y="10678"/>
                  </a:lnTo>
                  <a:lnTo>
                    <a:pt x="704" y="10881"/>
                  </a:lnTo>
                  <a:lnTo>
                    <a:pt x="20259" y="11441"/>
                  </a:lnTo>
                  <a:cubicBezTo>
                    <a:pt x="20290" y="11442"/>
                    <a:pt x="20321" y="11442"/>
                    <a:pt x="20352" y="11442"/>
                  </a:cubicBezTo>
                  <a:cubicBezTo>
                    <a:pt x="22268" y="11442"/>
                    <a:pt x="23778" y="9786"/>
                    <a:pt x="23587" y="7866"/>
                  </a:cubicBezTo>
                  <a:lnTo>
                    <a:pt x="228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61"/>
            <p:cNvSpPr/>
            <p:nvPr/>
          </p:nvSpPr>
          <p:spPr>
            <a:xfrm>
              <a:off x="5404325" y="3048875"/>
              <a:ext cx="376825" cy="246625"/>
            </a:xfrm>
            <a:custGeom>
              <a:avLst/>
              <a:gdLst/>
              <a:ahLst/>
              <a:cxnLst/>
              <a:rect l="l" t="t" r="r" b="b"/>
              <a:pathLst>
                <a:path w="15073" h="9865" extrusionOk="0">
                  <a:moveTo>
                    <a:pt x="5045" y="0"/>
                  </a:moveTo>
                  <a:cubicBezTo>
                    <a:pt x="3841" y="0"/>
                    <a:pt x="2605" y="442"/>
                    <a:pt x="1853" y="1926"/>
                  </a:cubicBezTo>
                  <a:cubicBezTo>
                    <a:pt x="0" y="5585"/>
                    <a:pt x="5845" y="8246"/>
                    <a:pt x="10950" y="9719"/>
                  </a:cubicBezTo>
                  <a:cubicBezTo>
                    <a:pt x="11293" y="9818"/>
                    <a:pt x="11579" y="9864"/>
                    <a:pt x="11813" y="9864"/>
                  </a:cubicBezTo>
                  <a:cubicBezTo>
                    <a:pt x="15073" y="9864"/>
                    <a:pt x="8506" y="949"/>
                    <a:pt x="8506" y="949"/>
                  </a:cubicBezTo>
                  <a:cubicBezTo>
                    <a:pt x="8506" y="949"/>
                    <a:pt x="6810" y="0"/>
                    <a:pt x="5045" y="0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61"/>
            <p:cNvSpPr/>
            <p:nvPr/>
          </p:nvSpPr>
          <p:spPr>
            <a:xfrm>
              <a:off x="5375700" y="2834250"/>
              <a:ext cx="380700" cy="242425"/>
            </a:xfrm>
            <a:custGeom>
              <a:avLst/>
              <a:gdLst/>
              <a:ahLst/>
              <a:cxnLst/>
              <a:rect l="l" t="t" r="r" b="b"/>
              <a:pathLst>
                <a:path w="15228" h="9697" extrusionOk="0">
                  <a:moveTo>
                    <a:pt x="5335" y="1"/>
                  </a:moveTo>
                  <a:cubicBezTo>
                    <a:pt x="4030" y="1"/>
                    <a:pt x="2656" y="450"/>
                    <a:pt x="1856" y="2029"/>
                  </a:cubicBezTo>
                  <a:cubicBezTo>
                    <a:pt x="0" y="5687"/>
                    <a:pt x="5996" y="8079"/>
                    <a:pt x="11101" y="9552"/>
                  </a:cubicBezTo>
                  <a:cubicBezTo>
                    <a:pt x="11443" y="9651"/>
                    <a:pt x="11729" y="9697"/>
                    <a:pt x="11963" y="9697"/>
                  </a:cubicBezTo>
                  <a:cubicBezTo>
                    <a:pt x="15227" y="9697"/>
                    <a:pt x="8657" y="782"/>
                    <a:pt x="8657" y="782"/>
                  </a:cubicBezTo>
                  <a:cubicBezTo>
                    <a:pt x="8657" y="782"/>
                    <a:pt x="7057" y="1"/>
                    <a:pt x="5335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61"/>
            <p:cNvSpPr/>
            <p:nvPr/>
          </p:nvSpPr>
          <p:spPr>
            <a:xfrm>
              <a:off x="5359900" y="2476550"/>
              <a:ext cx="328300" cy="349050"/>
            </a:xfrm>
            <a:custGeom>
              <a:avLst/>
              <a:gdLst/>
              <a:ahLst/>
              <a:cxnLst/>
              <a:rect l="l" t="t" r="r" b="b"/>
              <a:pathLst>
                <a:path w="13132" h="13962" extrusionOk="0">
                  <a:moveTo>
                    <a:pt x="5188" y="1"/>
                  </a:moveTo>
                  <a:cubicBezTo>
                    <a:pt x="4540" y="1"/>
                    <a:pt x="3886" y="194"/>
                    <a:pt x="3259" y="673"/>
                  </a:cubicBezTo>
                  <a:cubicBezTo>
                    <a:pt x="0" y="3166"/>
                    <a:pt x="5941" y="9825"/>
                    <a:pt x="9901" y="13368"/>
                  </a:cubicBezTo>
                  <a:cubicBezTo>
                    <a:pt x="10360" y="13779"/>
                    <a:pt x="10722" y="13961"/>
                    <a:pt x="11001" y="13961"/>
                  </a:cubicBezTo>
                  <a:cubicBezTo>
                    <a:pt x="13132" y="13961"/>
                    <a:pt x="10527" y="3421"/>
                    <a:pt x="10527" y="3421"/>
                  </a:cubicBezTo>
                  <a:cubicBezTo>
                    <a:pt x="10527" y="3421"/>
                    <a:pt x="7912" y="1"/>
                    <a:pt x="5188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61"/>
            <p:cNvSpPr/>
            <p:nvPr/>
          </p:nvSpPr>
          <p:spPr>
            <a:xfrm>
              <a:off x="5430050" y="2240650"/>
              <a:ext cx="282950" cy="305000"/>
            </a:xfrm>
            <a:custGeom>
              <a:avLst/>
              <a:gdLst/>
              <a:ahLst/>
              <a:cxnLst/>
              <a:rect l="l" t="t" r="r" b="b"/>
              <a:pathLst>
                <a:path w="11318" h="12200" extrusionOk="0">
                  <a:moveTo>
                    <a:pt x="5014" y="0"/>
                  </a:moveTo>
                  <a:cubicBezTo>
                    <a:pt x="4308" y="0"/>
                    <a:pt x="3573" y="218"/>
                    <a:pt x="2842" y="774"/>
                  </a:cubicBezTo>
                  <a:cubicBezTo>
                    <a:pt x="1" y="2948"/>
                    <a:pt x="2955" y="6842"/>
                    <a:pt x="6381" y="10153"/>
                  </a:cubicBezTo>
                  <a:cubicBezTo>
                    <a:pt x="6886" y="10640"/>
                    <a:pt x="7399" y="11115"/>
                    <a:pt x="7906" y="11567"/>
                  </a:cubicBezTo>
                  <a:cubicBezTo>
                    <a:pt x="8398" y="12007"/>
                    <a:pt x="8792" y="12199"/>
                    <a:pt x="9105" y="12199"/>
                  </a:cubicBezTo>
                  <a:cubicBezTo>
                    <a:pt x="11318" y="12199"/>
                    <a:pt x="9510" y="2603"/>
                    <a:pt x="9510" y="2603"/>
                  </a:cubicBezTo>
                  <a:cubicBezTo>
                    <a:pt x="9141" y="2157"/>
                    <a:pt x="8730" y="1751"/>
                    <a:pt x="8280" y="1386"/>
                  </a:cubicBezTo>
                  <a:cubicBezTo>
                    <a:pt x="7457" y="710"/>
                    <a:pt x="6294" y="6"/>
                    <a:pt x="5028" y="0"/>
                  </a:cubicBezTo>
                  <a:cubicBezTo>
                    <a:pt x="5023" y="0"/>
                    <a:pt x="5018" y="0"/>
                    <a:pt x="5014" y="0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61"/>
            <p:cNvSpPr/>
            <p:nvPr/>
          </p:nvSpPr>
          <p:spPr>
            <a:xfrm>
              <a:off x="5611600" y="1952050"/>
              <a:ext cx="910850" cy="1658575"/>
            </a:xfrm>
            <a:custGeom>
              <a:avLst/>
              <a:gdLst/>
              <a:ahLst/>
              <a:cxnLst/>
              <a:rect l="l" t="t" r="r" b="b"/>
              <a:pathLst>
                <a:path w="36434" h="66343" extrusionOk="0">
                  <a:moveTo>
                    <a:pt x="3381" y="0"/>
                  </a:moveTo>
                  <a:cubicBezTo>
                    <a:pt x="1514" y="0"/>
                    <a:pt x="1" y="1513"/>
                    <a:pt x="1" y="3380"/>
                  </a:cubicBezTo>
                  <a:lnTo>
                    <a:pt x="1" y="62962"/>
                  </a:lnTo>
                  <a:cubicBezTo>
                    <a:pt x="1" y="64829"/>
                    <a:pt x="1514" y="66342"/>
                    <a:pt x="3381" y="66342"/>
                  </a:cubicBezTo>
                  <a:lnTo>
                    <a:pt x="33053" y="66342"/>
                  </a:lnTo>
                  <a:cubicBezTo>
                    <a:pt x="34920" y="66342"/>
                    <a:pt x="36433" y="64829"/>
                    <a:pt x="36433" y="62962"/>
                  </a:cubicBezTo>
                  <a:lnTo>
                    <a:pt x="36433" y="3380"/>
                  </a:lnTo>
                  <a:cubicBezTo>
                    <a:pt x="36433" y="1513"/>
                    <a:pt x="34920" y="0"/>
                    <a:pt x="33053" y="0"/>
                  </a:cubicBez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61"/>
            <p:cNvSpPr/>
            <p:nvPr/>
          </p:nvSpPr>
          <p:spPr>
            <a:xfrm>
              <a:off x="6522425" y="2219975"/>
              <a:ext cx="30975" cy="196800"/>
            </a:xfrm>
            <a:custGeom>
              <a:avLst/>
              <a:gdLst/>
              <a:ahLst/>
              <a:cxnLst/>
              <a:rect l="l" t="t" r="r" b="b"/>
              <a:pathLst>
                <a:path w="1239" h="7872" extrusionOk="0">
                  <a:moveTo>
                    <a:pt x="0" y="1"/>
                  </a:moveTo>
                  <a:lnTo>
                    <a:pt x="0" y="7872"/>
                  </a:lnTo>
                  <a:lnTo>
                    <a:pt x="1032" y="7872"/>
                  </a:lnTo>
                  <a:cubicBezTo>
                    <a:pt x="1145" y="7872"/>
                    <a:pt x="1238" y="7779"/>
                    <a:pt x="1238" y="7666"/>
                  </a:cubicBezTo>
                  <a:lnTo>
                    <a:pt x="1238" y="207"/>
                  </a:lnTo>
                  <a:cubicBezTo>
                    <a:pt x="1238" y="94"/>
                    <a:pt x="1145" y="1"/>
                    <a:pt x="103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61"/>
            <p:cNvSpPr/>
            <p:nvPr/>
          </p:nvSpPr>
          <p:spPr>
            <a:xfrm>
              <a:off x="5586325" y="2205050"/>
              <a:ext cx="25300" cy="160275"/>
            </a:xfrm>
            <a:custGeom>
              <a:avLst/>
              <a:gdLst/>
              <a:ahLst/>
              <a:cxnLst/>
              <a:rect l="l" t="t" r="r" b="b"/>
              <a:pathLst>
                <a:path w="1012" h="6411" extrusionOk="0">
                  <a:moveTo>
                    <a:pt x="168" y="1"/>
                  </a:moveTo>
                  <a:cubicBezTo>
                    <a:pt x="75" y="1"/>
                    <a:pt x="0" y="76"/>
                    <a:pt x="0" y="169"/>
                  </a:cubicBezTo>
                  <a:lnTo>
                    <a:pt x="0" y="6242"/>
                  </a:lnTo>
                  <a:cubicBezTo>
                    <a:pt x="0" y="6335"/>
                    <a:pt x="75" y="6410"/>
                    <a:pt x="168" y="6410"/>
                  </a:cubicBezTo>
                  <a:lnTo>
                    <a:pt x="1012" y="6410"/>
                  </a:lnTo>
                  <a:lnTo>
                    <a:pt x="1012" y="1"/>
                  </a:ln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61"/>
            <p:cNvSpPr/>
            <p:nvPr/>
          </p:nvSpPr>
          <p:spPr>
            <a:xfrm>
              <a:off x="6522425" y="2443500"/>
              <a:ext cx="30975" cy="196800"/>
            </a:xfrm>
            <a:custGeom>
              <a:avLst/>
              <a:gdLst/>
              <a:ahLst/>
              <a:cxnLst/>
              <a:rect l="l" t="t" r="r" b="b"/>
              <a:pathLst>
                <a:path w="1239" h="7872" extrusionOk="0">
                  <a:moveTo>
                    <a:pt x="0" y="1"/>
                  </a:moveTo>
                  <a:lnTo>
                    <a:pt x="0" y="7872"/>
                  </a:lnTo>
                  <a:lnTo>
                    <a:pt x="1032" y="7872"/>
                  </a:lnTo>
                  <a:cubicBezTo>
                    <a:pt x="1145" y="7872"/>
                    <a:pt x="1238" y="7779"/>
                    <a:pt x="1238" y="7666"/>
                  </a:cubicBezTo>
                  <a:lnTo>
                    <a:pt x="1238" y="206"/>
                  </a:lnTo>
                  <a:cubicBezTo>
                    <a:pt x="1238" y="93"/>
                    <a:pt x="1145" y="1"/>
                    <a:pt x="103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61"/>
            <p:cNvSpPr/>
            <p:nvPr/>
          </p:nvSpPr>
          <p:spPr>
            <a:xfrm>
              <a:off x="5653800" y="1994225"/>
              <a:ext cx="826450" cy="1574200"/>
            </a:xfrm>
            <a:custGeom>
              <a:avLst/>
              <a:gdLst/>
              <a:ahLst/>
              <a:cxnLst/>
              <a:rect l="l" t="t" r="r" b="b"/>
              <a:pathLst>
                <a:path w="33058" h="62968" extrusionOk="0">
                  <a:moveTo>
                    <a:pt x="1485" y="0"/>
                  </a:moveTo>
                  <a:cubicBezTo>
                    <a:pt x="664" y="0"/>
                    <a:pt x="0" y="669"/>
                    <a:pt x="3" y="1490"/>
                  </a:cubicBezTo>
                  <a:lnTo>
                    <a:pt x="3" y="61478"/>
                  </a:lnTo>
                  <a:cubicBezTo>
                    <a:pt x="0" y="62301"/>
                    <a:pt x="667" y="62968"/>
                    <a:pt x="1490" y="62968"/>
                  </a:cubicBezTo>
                  <a:lnTo>
                    <a:pt x="31568" y="62968"/>
                  </a:lnTo>
                  <a:cubicBezTo>
                    <a:pt x="32391" y="62968"/>
                    <a:pt x="33058" y="62301"/>
                    <a:pt x="33058" y="61478"/>
                  </a:cubicBezTo>
                  <a:lnTo>
                    <a:pt x="33058" y="1490"/>
                  </a:lnTo>
                  <a:cubicBezTo>
                    <a:pt x="33058" y="667"/>
                    <a:pt x="32391" y="0"/>
                    <a:pt x="31568" y="0"/>
                  </a:cubicBezTo>
                  <a:lnTo>
                    <a:pt x="1490" y="0"/>
                  </a:lnTo>
                  <a:cubicBezTo>
                    <a:pt x="1488" y="0"/>
                    <a:pt x="1487" y="0"/>
                    <a:pt x="1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61"/>
            <p:cNvSpPr/>
            <p:nvPr/>
          </p:nvSpPr>
          <p:spPr>
            <a:xfrm>
              <a:off x="6442975" y="1994225"/>
              <a:ext cx="31125" cy="16700"/>
            </a:xfrm>
            <a:custGeom>
              <a:avLst/>
              <a:gdLst/>
              <a:ahLst/>
              <a:cxnLst/>
              <a:rect l="l" t="t" r="r" b="b"/>
              <a:pathLst>
                <a:path w="1245" h="668" extrusionOk="0">
                  <a:moveTo>
                    <a:pt x="1" y="0"/>
                  </a:moveTo>
                  <a:cubicBezTo>
                    <a:pt x="502" y="0"/>
                    <a:pt x="969" y="250"/>
                    <a:pt x="1245" y="667"/>
                  </a:cubicBezTo>
                  <a:cubicBezTo>
                    <a:pt x="969" y="250"/>
                    <a:pt x="502" y="0"/>
                    <a:pt x="4" y="0"/>
                  </a:cubicBezTo>
                  <a:close/>
                </a:path>
              </a:pathLst>
            </a:custGeom>
            <a:solidFill>
              <a:srgbClr val="0B0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61"/>
            <p:cNvSpPr/>
            <p:nvPr/>
          </p:nvSpPr>
          <p:spPr>
            <a:xfrm>
              <a:off x="5653850" y="1994225"/>
              <a:ext cx="826400" cy="107075"/>
            </a:xfrm>
            <a:custGeom>
              <a:avLst/>
              <a:gdLst/>
              <a:ahLst/>
              <a:cxnLst/>
              <a:rect l="l" t="t" r="r" b="b"/>
              <a:pathLst>
                <a:path w="33056" h="4283" extrusionOk="0">
                  <a:moveTo>
                    <a:pt x="1488" y="0"/>
                  </a:moveTo>
                  <a:cubicBezTo>
                    <a:pt x="1346" y="0"/>
                    <a:pt x="1204" y="21"/>
                    <a:pt x="1068" y="61"/>
                  </a:cubicBezTo>
                  <a:cubicBezTo>
                    <a:pt x="1013" y="76"/>
                    <a:pt x="958" y="96"/>
                    <a:pt x="903" y="119"/>
                  </a:cubicBezTo>
                  <a:cubicBezTo>
                    <a:pt x="355" y="354"/>
                    <a:pt x="1" y="893"/>
                    <a:pt x="1" y="1490"/>
                  </a:cubicBezTo>
                  <a:lnTo>
                    <a:pt x="1" y="4282"/>
                  </a:lnTo>
                  <a:lnTo>
                    <a:pt x="33056" y="4282"/>
                  </a:lnTo>
                  <a:lnTo>
                    <a:pt x="33056" y="1490"/>
                  </a:lnTo>
                  <a:cubicBezTo>
                    <a:pt x="33056" y="667"/>
                    <a:pt x="32389" y="0"/>
                    <a:pt x="31569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61"/>
            <p:cNvSpPr/>
            <p:nvPr/>
          </p:nvSpPr>
          <p:spPr>
            <a:xfrm>
              <a:off x="5856575" y="1993125"/>
              <a:ext cx="421175" cy="52800"/>
            </a:xfrm>
            <a:custGeom>
              <a:avLst/>
              <a:gdLst/>
              <a:ahLst/>
              <a:cxnLst/>
              <a:rect l="l" t="t" r="r" b="b"/>
              <a:pathLst>
                <a:path w="16847" h="2112" extrusionOk="0">
                  <a:moveTo>
                    <a:pt x="16847" y="1"/>
                  </a:moveTo>
                  <a:lnTo>
                    <a:pt x="1" y="7"/>
                  </a:lnTo>
                  <a:lnTo>
                    <a:pt x="818" y="824"/>
                  </a:lnTo>
                  <a:cubicBezTo>
                    <a:pt x="1641" y="1647"/>
                    <a:pt x="2758" y="2108"/>
                    <a:pt x="3923" y="2111"/>
                  </a:cubicBezTo>
                  <a:lnTo>
                    <a:pt x="12916" y="2111"/>
                  </a:lnTo>
                  <a:cubicBezTo>
                    <a:pt x="14081" y="2108"/>
                    <a:pt x="15200" y="1647"/>
                    <a:pt x="16024" y="824"/>
                  </a:cubicBezTo>
                  <a:lnTo>
                    <a:pt x="16847" y="1"/>
                  </a:ln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61"/>
            <p:cNvSpPr/>
            <p:nvPr/>
          </p:nvSpPr>
          <p:spPr>
            <a:xfrm>
              <a:off x="5916600" y="2005300"/>
              <a:ext cx="300850" cy="14250"/>
            </a:xfrm>
            <a:custGeom>
              <a:avLst/>
              <a:gdLst/>
              <a:ahLst/>
              <a:cxnLst/>
              <a:rect l="l" t="t" r="r" b="b"/>
              <a:pathLst>
                <a:path w="12034" h="570" extrusionOk="0">
                  <a:moveTo>
                    <a:pt x="52" y="1"/>
                  </a:moveTo>
                  <a:cubicBezTo>
                    <a:pt x="23" y="1"/>
                    <a:pt x="0" y="24"/>
                    <a:pt x="0" y="53"/>
                  </a:cubicBezTo>
                  <a:lnTo>
                    <a:pt x="0" y="514"/>
                  </a:lnTo>
                  <a:cubicBezTo>
                    <a:pt x="0" y="543"/>
                    <a:pt x="23" y="569"/>
                    <a:pt x="52" y="569"/>
                  </a:cubicBezTo>
                  <a:lnTo>
                    <a:pt x="11982" y="569"/>
                  </a:lnTo>
                  <a:cubicBezTo>
                    <a:pt x="12011" y="569"/>
                    <a:pt x="12034" y="543"/>
                    <a:pt x="12034" y="514"/>
                  </a:cubicBezTo>
                  <a:lnTo>
                    <a:pt x="12034" y="53"/>
                  </a:lnTo>
                  <a:cubicBezTo>
                    <a:pt x="12034" y="24"/>
                    <a:pt x="12011" y="1"/>
                    <a:pt x="1198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61"/>
            <p:cNvSpPr/>
            <p:nvPr/>
          </p:nvSpPr>
          <p:spPr>
            <a:xfrm>
              <a:off x="5645450" y="3415125"/>
              <a:ext cx="852425" cy="162075"/>
            </a:xfrm>
            <a:custGeom>
              <a:avLst/>
              <a:gdLst/>
              <a:ahLst/>
              <a:cxnLst/>
              <a:rect l="l" t="t" r="r" b="b"/>
              <a:pathLst>
                <a:path w="34097" h="6483" extrusionOk="0">
                  <a:moveTo>
                    <a:pt x="1" y="0"/>
                  </a:moveTo>
                  <a:lnTo>
                    <a:pt x="1" y="6483"/>
                  </a:lnTo>
                  <a:lnTo>
                    <a:pt x="34096" y="6483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61"/>
            <p:cNvSpPr/>
            <p:nvPr/>
          </p:nvSpPr>
          <p:spPr>
            <a:xfrm>
              <a:off x="6011900" y="3438375"/>
              <a:ext cx="119525" cy="119550"/>
            </a:xfrm>
            <a:custGeom>
              <a:avLst/>
              <a:gdLst/>
              <a:ahLst/>
              <a:cxnLst/>
              <a:rect l="l" t="t" r="r" b="b"/>
              <a:pathLst>
                <a:path w="4781" h="4782" extrusionOk="0">
                  <a:moveTo>
                    <a:pt x="2392" y="1"/>
                  </a:moveTo>
                  <a:cubicBezTo>
                    <a:pt x="1070" y="1"/>
                    <a:pt x="0" y="1071"/>
                    <a:pt x="0" y="2393"/>
                  </a:cubicBezTo>
                  <a:cubicBezTo>
                    <a:pt x="0" y="3712"/>
                    <a:pt x="1070" y="4782"/>
                    <a:pt x="2392" y="4782"/>
                  </a:cubicBezTo>
                  <a:cubicBezTo>
                    <a:pt x="3711" y="4782"/>
                    <a:pt x="4781" y="3712"/>
                    <a:pt x="4781" y="2393"/>
                  </a:cubicBezTo>
                  <a:cubicBezTo>
                    <a:pt x="4781" y="1071"/>
                    <a:pt x="3711" y="1"/>
                    <a:pt x="2392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61"/>
            <p:cNvSpPr/>
            <p:nvPr/>
          </p:nvSpPr>
          <p:spPr>
            <a:xfrm>
              <a:off x="5499200" y="2835525"/>
              <a:ext cx="266175" cy="219250"/>
            </a:xfrm>
            <a:custGeom>
              <a:avLst/>
              <a:gdLst/>
              <a:ahLst/>
              <a:cxnLst/>
              <a:rect l="l" t="t" r="r" b="b"/>
              <a:pathLst>
                <a:path w="10647" h="8770" extrusionOk="0">
                  <a:moveTo>
                    <a:pt x="1189" y="1"/>
                  </a:moveTo>
                  <a:lnTo>
                    <a:pt x="676" y="1902"/>
                  </a:lnTo>
                  <a:lnTo>
                    <a:pt x="0" y="7184"/>
                  </a:lnTo>
                  <a:cubicBezTo>
                    <a:pt x="0" y="7184"/>
                    <a:pt x="3650" y="8147"/>
                    <a:pt x="4746" y="8512"/>
                  </a:cubicBezTo>
                  <a:cubicBezTo>
                    <a:pt x="5275" y="8688"/>
                    <a:pt x="5793" y="8769"/>
                    <a:pt x="6279" y="8769"/>
                  </a:cubicBezTo>
                  <a:cubicBezTo>
                    <a:pt x="8928" y="8769"/>
                    <a:pt x="10646" y="6361"/>
                    <a:pt x="8187" y="3706"/>
                  </a:cubicBezTo>
                  <a:cubicBezTo>
                    <a:pt x="5277" y="563"/>
                    <a:pt x="1189" y="1"/>
                    <a:pt x="1189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61"/>
            <p:cNvSpPr/>
            <p:nvPr/>
          </p:nvSpPr>
          <p:spPr>
            <a:xfrm>
              <a:off x="5489850" y="3054325"/>
              <a:ext cx="199400" cy="207775"/>
            </a:xfrm>
            <a:custGeom>
              <a:avLst/>
              <a:gdLst/>
              <a:ahLst/>
              <a:cxnLst/>
              <a:rect l="l" t="t" r="r" b="b"/>
              <a:pathLst>
                <a:path w="7976" h="8311" extrusionOk="0">
                  <a:moveTo>
                    <a:pt x="2564" y="1"/>
                  </a:moveTo>
                  <a:cubicBezTo>
                    <a:pt x="2560" y="1"/>
                    <a:pt x="2557" y="1"/>
                    <a:pt x="2557" y="1"/>
                  </a:cubicBezTo>
                  <a:lnTo>
                    <a:pt x="2044" y="1903"/>
                  </a:lnTo>
                  <a:lnTo>
                    <a:pt x="0" y="6150"/>
                  </a:lnTo>
                  <a:cubicBezTo>
                    <a:pt x="0" y="6150"/>
                    <a:pt x="2914" y="8310"/>
                    <a:pt x="5097" y="8310"/>
                  </a:cubicBezTo>
                  <a:cubicBezTo>
                    <a:pt x="5201" y="8310"/>
                    <a:pt x="5304" y="8305"/>
                    <a:pt x="5404" y="8295"/>
                  </a:cubicBezTo>
                  <a:cubicBezTo>
                    <a:pt x="7326" y="8101"/>
                    <a:pt x="7976" y="5611"/>
                    <a:pt x="7384" y="3964"/>
                  </a:cubicBezTo>
                  <a:cubicBezTo>
                    <a:pt x="5980" y="50"/>
                    <a:pt x="2728" y="1"/>
                    <a:pt x="2564" y="1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61"/>
            <p:cNvSpPr/>
            <p:nvPr/>
          </p:nvSpPr>
          <p:spPr>
            <a:xfrm>
              <a:off x="6444875" y="2351250"/>
              <a:ext cx="251375" cy="994600"/>
            </a:xfrm>
            <a:custGeom>
              <a:avLst/>
              <a:gdLst/>
              <a:ahLst/>
              <a:cxnLst/>
              <a:rect l="l" t="t" r="r" b="b"/>
              <a:pathLst>
                <a:path w="10055" h="39784" extrusionOk="0">
                  <a:moveTo>
                    <a:pt x="6747" y="0"/>
                  </a:moveTo>
                  <a:cubicBezTo>
                    <a:pt x="6108" y="0"/>
                    <a:pt x="5098" y="409"/>
                    <a:pt x="3552" y="1925"/>
                  </a:cubicBezTo>
                  <a:cubicBezTo>
                    <a:pt x="0" y="5404"/>
                    <a:pt x="679" y="13072"/>
                    <a:pt x="679" y="13072"/>
                  </a:cubicBezTo>
                  <a:cubicBezTo>
                    <a:pt x="679" y="13072"/>
                    <a:pt x="1096" y="18212"/>
                    <a:pt x="2273" y="21053"/>
                  </a:cubicBezTo>
                  <a:cubicBezTo>
                    <a:pt x="2314" y="21149"/>
                    <a:pt x="2354" y="21241"/>
                    <a:pt x="2395" y="21331"/>
                  </a:cubicBezTo>
                  <a:cubicBezTo>
                    <a:pt x="2386" y="21517"/>
                    <a:pt x="2366" y="21700"/>
                    <a:pt x="2334" y="21882"/>
                  </a:cubicBezTo>
                  <a:cubicBezTo>
                    <a:pt x="1670" y="26164"/>
                    <a:pt x="2009" y="34441"/>
                    <a:pt x="3328" y="39784"/>
                  </a:cubicBezTo>
                  <a:cubicBezTo>
                    <a:pt x="3328" y="39784"/>
                    <a:pt x="10054" y="34963"/>
                    <a:pt x="9498" y="26990"/>
                  </a:cubicBezTo>
                  <a:cubicBezTo>
                    <a:pt x="9121" y="21581"/>
                    <a:pt x="7718" y="14290"/>
                    <a:pt x="7718" y="14290"/>
                  </a:cubicBezTo>
                  <a:lnTo>
                    <a:pt x="7738" y="562"/>
                  </a:lnTo>
                  <a:cubicBezTo>
                    <a:pt x="7738" y="562"/>
                    <a:pt x="7497" y="0"/>
                    <a:pt x="6747" y="0"/>
                  </a:cubicBezTo>
                  <a:close/>
                </a:path>
              </a:pathLst>
            </a:custGeom>
            <a:solidFill>
              <a:srgbClr val="F68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61"/>
            <p:cNvSpPr/>
            <p:nvPr/>
          </p:nvSpPr>
          <p:spPr>
            <a:xfrm>
              <a:off x="6501700" y="2877575"/>
              <a:ext cx="85400" cy="56050"/>
            </a:xfrm>
            <a:custGeom>
              <a:avLst/>
              <a:gdLst/>
              <a:ahLst/>
              <a:cxnLst/>
              <a:rect l="l" t="t" r="r" b="b"/>
              <a:pathLst>
                <a:path w="3416" h="2242" extrusionOk="0">
                  <a:moveTo>
                    <a:pt x="0" y="0"/>
                  </a:moveTo>
                  <a:cubicBezTo>
                    <a:pt x="41" y="96"/>
                    <a:pt x="81" y="188"/>
                    <a:pt x="122" y="278"/>
                  </a:cubicBezTo>
                  <a:cubicBezTo>
                    <a:pt x="122" y="278"/>
                    <a:pt x="99" y="470"/>
                    <a:pt x="61" y="829"/>
                  </a:cubicBezTo>
                  <a:cubicBezTo>
                    <a:pt x="907" y="1597"/>
                    <a:pt x="1966" y="2090"/>
                    <a:pt x="3096" y="2238"/>
                  </a:cubicBezTo>
                  <a:cubicBezTo>
                    <a:pt x="3111" y="2241"/>
                    <a:pt x="3122" y="2241"/>
                    <a:pt x="3134" y="2241"/>
                  </a:cubicBezTo>
                  <a:cubicBezTo>
                    <a:pt x="3276" y="2241"/>
                    <a:pt x="3395" y="2131"/>
                    <a:pt x="3406" y="1989"/>
                  </a:cubicBezTo>
                  <a:cubicBezTo>
                    <a:pt x="3415" y="1847"/>
                    <a:pt x="3311" y="1722"/>
                    <a:pt x="3169" y="1702"/>
                  </a:cubicBezTo>
                  <a:cubicBezTo>
                    <a:pt x="1908" y="1528"/>
                    <a:pt x="841" y="95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61"/>
            <p:cNvSpPr/>
            <p:nvPr/>
          </p:nvSpPr>
          <p:spPr>
            <a:xfrm>
              <a:off x="6557125" y="2384500"/>
              <a:ext cx="80700" cy="202050"/>
            </a:xfrm>
            <a:custGeom>
              <a:avLst/>
              <a:gdLst/>
              <a:ahLst/>
              <a:cxnLst/>
              <a:rect l="l" t="t" r="r" b="b"/>
              <a:pathLst>
                <a:path w="3228" h="8082" extrusionOk="0">
                  <a:moveTo>
                    <a:pt x="3228" y="1"/>
                  </a:moveTo>
                  <a:cubicBezTo>
                    <a:pt x="3227" y="1"/>
                    <a:pt x="1511" y="601"/>
                    <a:pt x="955" y="1671"/>
                  </a:cubicBezTo>
                  <a:cubicBezTo>
                    <a:pt x="401" y="2743"/>
                    <a:pt x="1" y="7463"/>
                    <a:pt x="847" y="7889"/>
                  </a:cubicBezTo>
                  <a:cubicBezTo>
                    <a:pt x="1116" y="8024"/>
                    <a:pt x="1426" y="8081"/>
                    <a:pt x="1728" y="8081"/>
                  </a:cubicBezTo>
                  <a:cubicBezTo>
                    <a:pt x="2378" y="8081"/>
                    <a:pt x="2989" y="7816"/>
                    <a:pt x="3051" y="7495"/>
                  </a:cubicBezTo>
                  <a:cubicBezTo>
                    <a:pt x="3222" y="6608"/>
                    <a:pt x="3228" y="1"/>
                    <a:pt x="3228" y="1"/>
                  </a:cubicBezTo>
                  <a:close/>
                </a:path>
              </a:pathLst>
            </a:custGeom>
            <a:solidFill>
              <a:srgbClr val="F9B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61"/>
            <p:cNvSpPr/>
            <p:nvPr/>
          </p:nvSpPr>
          <p:spPr>
            <a:xfrm>
              <a:off x="5570125" y="2904025"/>
              <a:ext cx="132900" cy="122000"/>
            </a:xfrm>
            <a:custGeom>
              <a:avLst/>
              <a:gdLst/>
              <a:ahLst/>
              <a:cxnLst/>
              <a:rect l="l" t="t" r="r" b="b"/>
              <a:pathLst>
                <a:path w="5316" h="4880" extrusionOk="0">
                  <a:moveTo>
                    <a:pt x="2020" y="1"/>
                  </a:moveTo>
                  <a:cubicBezTo>
                    <a:pt x="498" y="1"/>
                    <a:pt x="0" y="1647"/>
                    <a:pt x="593" y="2838"/>
                  </a:cubicBezTo>
                  <a:cubicBezTo>
                    <a:pt x="1495" y="4650"/>
                    <a:pt x="4115" y="4879"/>
                    <a:pt x="4115" y="4879"/>
                  </a:cubicBezTo>
                  <a:cubicBezTo>
                    <a:pt x="5063" y="3984"/>
                    <a:pt x="5315" y="3151"/>
                    <a:pt x="5223" y="1638"/>
                  </a:cubicBezTo>
                  <a:cubicBezTo>
                    <a:pt x="3883" y="448"/>
                    <a:pt x="2812" y="1"/>
                    <a:pt x="2020" y="1"/>
                  </a:cubicBezTo>
                  <a:close/>
                </a:path>
              </a:pathLst>
            </a:custGeom>
            <a:solidFill>
              <a:srgbClr val="F9B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61"/>
            <p:cNvSpPr/>
            <p:nvPr/>
          </p:nvSpPr>
          <p:spPr>
            <a:xfrm>
              <a:off x="5534025" y="3105750"/>
              <a:ext cx="120450" cy="122975"/>
            </a:xfrm>
            <a:custGeom>
              <a:avLst/>
              <a:gdLst/>
              <a:ahLst/>
              <a:cxnLst/>
              <a:rect l="l" t="t" r="r" b="b"/>
              <a:pathLst>
                <a:path w="4818" h="4919" extrusionOk="0">
                  <a:moveTo>
                    <a:pt x="1875" y="1"/>
                  </a:moveTo>
                  <a:cubicBezTo>
                    <a:pt x="636" y="1"/>
                    <a:pt x="1" y="1449"/>
                    <a:pt x="306" y="2658"/>
                  </a:cubicBezTo>
                  <a:cubicBezTo>
                    <a:pt x="799" y="4620"/>
                    <a:pt x="3098" y="4919"/>
                    <a:pt x="3098" y="4919"/>
                  </a:cubicBezTo>
                  <a:cubicBezTo>
                    <a:pt x="4214" y="4244"/>
                    <a:pt x="4585" y="3600"/>
                    <a:pt x="4817" y="2101"/>
                  </a:cubicBezTo>
                  <a:cubicBezTo>
                    <a:pt x="3656" y="564"/>
                    <a:pt x="2648" y="1"/>
                    <a:pt x="1875" y="1"/>
                  </a:cubicBezTo>
                  <a:close/>
                </a:path>
              </a:pathLst>
            </a:custGeom>
            <a:solidFill>
              <a:srgbClr val="F9B6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61"/>
            <p:cNvSpPr/>
            <p:nvPr/>
          </p:nvSpPr>
          <p:spPr>
            <a:xfrm>
              <a:off x="6800375" y="2866325"/>
              <a:ext cx="141425" cy="133450"/>
            </a:xfrm>
            <a:custGeom>
              <a:avLst/>
              <a:gdLst/>
              <a:ahLst/>
              <a:cxnLst/>
              <a:rect l="l" t="t" r="r" b="b"/>
              <a:pathLst>
                <a:path w="5657" h="5338" extrusionOk="0">
                  <a:moveTo>
                    <a:pt x="220" y="1"/>
                  </a:moveTo>
                  <a:cubicBezTo>
                    <a:pt x="99" y="1"/>
                    <a:pt x="0" y="99"/>
                    <a:pt x="0" y="221"/>
                  </a:cubicBezTo>
                  <a:lnTo>
                    <a:pt x="0" y="5118"/>
                  </a:lnTo>
                  <a:cubicBezTo>
                    <a:pt x="0" y="5239"/>
                    <a:pt x="99" y="5338"/>
                    <a:pt x="220" y="5338"/>
                  </a:cubicBezTo>
                  <a:lnTo>
                    <a:pt x="5436" y="5338"/>
                  </a:lnTo>
                  <a:cubicBezTo>
                    <a:pt x="5558" y="5338"/>
                    <a:pt x="5653" y="5239"/>
                    <a:pt x="5656" y="5120"/>
                  </a:cubicBezTo>
                  <a:lnTo>
                    <a:pt x="5656" y="221"/>
                  </a:lnTo>
                  <a:cubicBezTo>
                    <a:pt x="5656" y="99"/>
                    <a:pt x="5558" y="1"/>
                    <a:pt x="5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61"/>
            <p:cNvSpPr/>
            <p:nvPr/>
          </p:nvSpPr>
          <p:spPr>
            <a:xfrm>
              <a:off x="6800375" y="2852550"/>
              <a:ext cx="141425" cy="133400"/>
            </a:xfrm>
            <a:custGeom>
              <a:avLst/>
              <a:gdLst/>
              <a:ahLst/>
              <a:cxnLst/>
              <a:rect l="l" t="t" r="r" b="b"/>
              <a:pathLst>
                <a:path w="5657" h="5336" extrusionOk="0">
                  <a:moveTo>
                    <a:pt x="220" y="1"/>
                  </a:moveTo>
                  <a:cubicBezTo>
                    <a:pt x="99" y="1"/>
                    <a:pt x="3" y="97"/>
                    <a:pt x="0" y="218"/>
                  </a:cubicBezTo>
                  <a:lnTo>
                    <a:pt x="0" y="5115"/>
                  </a:lnTo>
                  <a:cubicBezTo>
                    <a:pt x="0" y="5237"/>
                    <a:pt x="99" y="5335"/>
                    <a:pt x="220" y="5335"/>
                  </a:cubicBezTo>
                  <a:lnTo>
                    <a:pt x="5436" y="5335"/>
                  </a:lnTo>
                  <a:cubicBezTo>
                    <a:pt x="5555" y="5335"/>
                    <a:pt x="5653" y="5237"/>
                    <a:pt x="5656" y="5118"/>
                  </a:cubicBezTo>
                  <a:lnTo>
                    <a:pt x="5656" y="221"/>
                  </a:lnTo>
                  <a:cubicBezTo>
                    <a:pt x="5656" y="99"/>
                    <a:pt x="5558" y="1"/>
                    <a:pt x="5436" y="1"/>
                  </a:cubicBez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61"/>
            <p:cNvSpPr/>
            <p:nvPr/>
          </p:nvSpPr>
          <p:spPr>
            <a:xfrm>
              <a:off x="6843850" y="2870450"/>
              <a:ext cx="54025" cy="97600"/>
            </a:xfrm>
            <a:custGeom>
              <a:avLst/>
              <a:gdLst/>
              <a:ahLst/>
              <a:cxnLst/>
              <a:rect l="l" t="t" r="r" b="b"/>
              <a:pathLst>
                <a:path w="2161" h="3904" extrusionOk="0">
                  <a:moveTo>
                    <a:pt x="2114" y="1"/>
                  </a:moveTo>
                  <a:lnTo>
                    <a:pt x="1862" y="4"/>
                  </a:lnTo>
                  <a:cubicBezTo>
                    <a:pt x="1734" y="7"/>
                    <a:pt x="1604" y="10"/>
                    <a:pt x="1476" y="15"/>
                  </a:cubicBezTo>
                  <a:cubicBezTo>
                    <a:pt x="1027" y="30"/>
                    <a:pt x="696" y="343"/>
                    <a:pt x="670" y="789"/>
                  </a:cubicBezTo>
                  <a:cubicBezTo>
                    <a:pt x="659" y="1001"/>
                    <a:pt x="662" y="1210"/>
                    <a:pt x="659" y="1427"/>
                  </a:cubicBezTo>
                  <a:cubicBezTo>
                    <a:pt x="641" y="1430"/>
                    <a:pt x="624" y="1433"/>
                    <a:pt x="604" y="1436"/>
                  </a:cubicBezTo>
                  <a:cubicBezTo>
                    <a:pt x="450" y="1439"/>
                    <a:pt x="293" y="1439"/>
                    <a:pt x="140" y="1439"/>
                  </a:cubicBezTo>
                  <a:cubicBezTo>
                    <a:pt x="64" y="1439"/>
                    <a:pt x="1" y="1442"/>
                    <a:pt x="21" y="1549"/>
                  </a:cubicBezTo>
                  <a:cubicBezTo>
                    <a:pt x="24" y="1595"/>
                    <a:pt x="24" y="1642"/>
                    <a:pt x="21" y="1688"/>
                  </a:cubicBezTo>
                  <a:cubicBezTo>
                    <a:pt x="24" y="1824"/>
                    <a:pt x="27" y="1961"/>
                    <a:pt x="30" y="2106"/>
                  </a:cubicBezTo>
                  <a:lnTo>
                    <a:pt x="470" y="2106"/>
                  </a:lnTo>
                  <a:cubicBezTo>
                    <a:pt x="476" y="2106"/>
                    <a:pt x="481" y="2106"/>
                    <a:pt x="487" y="2106"/>
                  </a:cubicBezTo>
                  <a:cubicBezTo>
                    <a:pt x="679" y="2106"/>
                    <a:pt x="673" y="2108"/>
                    <a:pt x="676" y="2309"/>
                  </a:cubicBezTo>
                  <a:cubicBezTo>
                    <a:pt x="676" y="2662"/>
                    <a:pt x="682" y="3013"/>
                    <a:pt x="685" y="3367"/>
                  </a:cubicBezTo>
                  <a:lnTo>
                    <a:pt x="685" y="3903"/>
                  </a:lnTo>
                  <a:lnTo>
                    <a:pt x="769" y="3903"/>
                  </a:lnTo>
                  <a:cubicBezTo>
                    <a:pt x="1004" y="3903"/>
                    <a:pt x="1238" y="3903"/>
                    <a:pt x="1485" y="3897"/>
                  </a:cubicBezTo>
                  <a:cubicBezTo>
                    <a:pt x="1479" y="3291"/>
                    <a:pt x="1473" y="2694"/>
                    <a:pt x="1467" y="2091"/>
                  </a:cubicBezTo>
                  <a:cubicBezTo>
                    <a:pt x="1621" y="2091"/>
                    <a:pt x="1760" y="2088"/>
                    <a:pt x="1902" y="2088"/>
                  </a:cubicBezTo>
                  <a:cubicBezTo>
                    <a:pt x="1911" y="2088"/>
                    <a:pt x="1920" y="2088"/>
                    <a:pt x="1928" y="2085"/>
                  </a:cubicBezTo>
                  <a:lnTo>
                    <a:pt x="2015" y="2085"/>
                  </a:lnTo>
                  <a:lnTo>
                    <a:pt x="2160" y="1421"/>
                  </a:lnTo>
                  <a:lnTo>
                    <a:pt x="1897" y="1421"/>
                  </a:lnTo>
                  <a:lnTo>
                    <a:pt x="1459" y="1424"/>
                  </a:lnTo>
                  <a:cubicBezTo>
                    <a:pt x="1459" y="1245"/>
                    <a:pt x="1453" y="1071"/>
                    <a:pt x="1459" y="900"/>
                  </a:cubicBezTo>
                  <a:cubicBezTo>
                    <a:pt x="1462" y="766"/>
                    <a:pt x="1517" y="703"/>
                    <a:pt x="1647" y="688"/>
                  </a:cubicBezTo>
                  <a:cubicBezTo>
                    <a:pt x="1723" y="676"/>
                    <a:pt x="1798" y="676"/>
                    <a:pt x="1873" y="674"/>
                  </a:cubicBezTo>
                  <a:lnTo>
                    <a:pt x="2114" y="674"/>
                  </a:lnTo>
                  <a:lnTo>
                    <a:pt x="21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61"/>
            <p:cNvSpPr/>
            <p:nvPr/>
          </p:nvSpPr>
          <p:spPr>
            <a:xfrm>
              <a:off x="6764550" y="2660050"/>
              <a:ext cx="141375" cy="133475"/>
            </a:xfrm>
            <a:custGeom>
              <a:avLst/>
              <a:gdLst/>
              <a:ahLst/>
              <a:cxnLst/>
              <a:rect l="l" t="t" r="r" b="b"/>
              <a:pathLst>
                <a:path w="5655" h="5339" extrusionOk="0">
                  <a:moveTo>
                    <a:pt x="218" y="1"/>
                  </a:moveTo>
                  <a:cubicBezTo>
                    <a:pt x="97" y="1"/>
                    <a:pt x="1" y="100"/>
                    <a:pt x="1" y="221"/>
                  </a:cubicBezTo>
                  <a:lnTo>
                    <a:pt x="1" y="5118"/>
                  </a:lnTo>
                  <a:cubicBezTo>
                    <a:pt x="1" y="5240"/>
                    <a:pt x="97" y="5338"/>
                    <a:pt x="218" y="5338"/>
                  </a:cubicBezTo>
                  <a:lnTo>
                    <a:pt x="5434" y="5338"/>
                  </a:lnTo>
                  <a:cubicBezTo>
                    <a:pt x="5556" y="5338"/>
                    <a:pt x="5654" y="5240"/>
                    <a:pt x="5654" y="5118"/>
                  </a:cubicBezTo>
                  <a:lnTo>
                    <a:pt x="5654" y="221"/>
                  </a:lnTo>
                  <a:cubicBezTo>
                    <a:pt x="5654" y="100"/>
                    <a:pt x="5556" y="1"/>
                    <a:pt x="5434" y="1"/>
                  </a:cubicBezTo>
                  <a:close/>
                </a:path>
              </a:pathLst>
            </a:custGeom>
            <a:solidFill>
              <a:srgbClr val="B52C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61"/>
            <p:cNvSpPr/>
            <p:nvPr/>
          </p:nvSpPr>
          <p:spPr>
            <a:xfrm>
              <a:off x="6764500" y="2645775"/>
              <a:ext cx="141425" cy="133475"/>
            </a:xfrm>
            <a:custGeom>
              <a:avLst/>
              <a:gdLst/>
              <a:ahLst/>
              <a:cxnLst/>
              <a:rect l="l" t="t" r="r" b="b"/>
              <a:pathLst>
                <a:path w="5657" h="5339" extrusionOk="0">
                  <a:moveTo>
                    <a:pt x="220" y="1"/>
                  </a:moveTo>
                  <a:cubicBezTo>
                    <a:pt x="99" y="1"/>
                    <a:pt x="0" y="99"/>
                    <a:pt x="3" y="221"/>
                  </a:cubicBezTo>
                  <a:lnTo>
                    <a:pt x="3" y="5121"/>
                  </a:lnTo>
                  <a:cubicBezTo>
                    <a:pt x="0" y="5239"/>
                    <a:pt x="99" y="5338"/>
                    <a:pt x="220" y="5338"/>
                  </a:cubicBezTo>
                  <a:lnTo>
                    <a:pt x="5436" y="5338"/>
                  </a:lnTo>
                  <a:cubicBezTo>
                    <a:pt x="5558" y="5338"/>
                    <a:pt x="5656" y="5239"/>
                    <a:pt x="5656" y="5118"/>
                  </a:cubicBezTo>
                  <a:lnTo>
                    <a:pt x="5656" y="221"/>
                  </a:lnTo>
                  <a:cubicBezTo>
                    <a:pt x="5656" y="99"/>
                    <a:pt x="5558" y="1"/>
                    <a:pt x="54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61"/>
            <p:cNvSpPr/>
            <p:nvPr/>
          </p:nvSpPr>
          <p:spPr>
            <a:xfrm>
              <a:off x="6812400" y="2677825"/>
              <a:ext cx="61275" cy="69450"/>
            </a:xfrm>
            <a:custGeom>
              <a:avLst/>
              <a:gdLst/>
              <a:ahLst/>
              <a:cxnLst/>
              <a:rect l="l" t="t" r="r" b="b"/>
              <a:pathLst>
                <a:path w="2451" h="2778" extrusionOk="0">
                  <a:moveTo>
                    <a:pt x="0" y="0"/>
                  </a:moveTo>
                  <a:lnTo>
                    <a:pt x="6" y="1389"/>
                  </a:lnTo>
                  <a:lnTo>
                    <a:pt x="6" y="1859"/>
                  </a:lnTo>
                  <a:lnTo>
                    <a:pt x="12" y="2778"/>
                  </a:lnTo>
                  <a:lnTo>
                    <a:pt x="1230" y="2079"/>
                  </a:lnTo>
                  <a:lnTo>
                    <a:pt x="2450" y="1380"/>
                  </a:lnTo>
                  <a:lnTo>
                    <a:pt x="1551" y="873"/>
                  </a:lnTo>
                  <a:lnTo>
                    <a:pt x="1227" y="6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61"/>
            <p:cNvSpPr/>
            <p:nvPr/>
          </p:nvSpPr>
          <p:spPr>
            <a:xfrm>
              <a:off x="6764550" y="3090500"/>
              <a:ext cx="141375" cy="133375"/>
            </a:xfrm>
            <a:custGeom>
              <a:avLst/>
              <a:gdLst/>
              <a:ahLst/>
              <a:cxnLst/>
              <a:rect l="l" t="t" r="r" b="b"/>
              <a:pathLst>
                <a:path w="5655" h="5335" extrusionOk="0">
                  <a:moveTo>
                    <a:pt x="5439" y="0"/>
                  </a:moveTo>
                  <a:cubicBezTo>
                    <a:pt x="5437" y="0"/>
                    <a:pt x="5436" y="0"/>
                    <a:pt x="5434" y="0"/>
                  </a:cubicBezTo>
                  <a:lnTo>
                    <a:pt x="221" y="0"/>
                  </a:lnTo>
                  <a:cubicBezTo>
                    <a:pt x="100" y="0"/>
                    <a:pt x="1" y="96"/>
                    <a:pt x="1" y="218"/>
                  </a:cubicBezTo>
                  <a:lnTo>
                    <a:pt x="1" y="5117"/>
                  </a:lnTo>
                  <a:cubicBezTo>
                    <a:pt x="1" y="5239"/>
                    <a:pt x="100" y="5335"/>
                    <a:pt x="221" y="5335"/>
                  </a:cubicBezTo>
                  <a:lnTo>
                    <a:pt x="5434" y="5335"/>
                  </a:lnTo>
                  <a:cubicBezTo>
                    <a:pt x="5556" y="5335"/>
                    <a:pt x="5654" y="5236"/>
                    <a:pt x="5654" y="5117"/>
                  </a:cubicBezTo>
                  <a:lnTo>
                    <a:pt x="5654" y="218"/>
                  </a:lnTo>
                  <a:cubicBezTo>
                    <a:pt x="5654" y="98"/>
                    <a:pt x="5558" y="0"/>
                    <a:pt x="5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61"/>
            <p:cNvSpPr/>
            <p:nvPr/>
          </p:nvSpPr>
          <p:spPr>
            <a:xfrm>
              <a:off x="6764550" y="3078625"/>
              <a:ext cx="141375" cy="133450"/>
            </a:xfrm>
            <a:custGeom>
              <a:avLst/>
              <a:gdLst/>
              <a:ahLst/>
              <a:cxnLst/>
              <a:rect l="l" t="t" r="r" b="b"/>
              <a:pathLst>
                <a:path w="5655" h="5338" extrusionOk="0">
                  <a:moveTo>
                    <a:pt x="221" y="0"/>
                  </a:moveTo>
                  <a:cubicBezTo>
                    <a:pt x="100" y="0"/>
                    <a:pt x="1" y="99"/>
                    <a:pt x="1" y="220"/>
                  </a:cubicBezTo>
                  <a:lnTo>
                    <a:pt x="1" y="5117"/>
                  </a:lnTo>
                  <a:cubicBezTo>
                    <a:pt x="1" y="5239"/>
                    <a:pt x="100" y="5337"/>
                    <a:pt x="221" y="5337"/>
                  </a:cubicBezTo>
                  <a:lnTo>
                    <a:pt x="5434" y="5337"/>
                  </a:lnTo>
                  <a:cubicBezTo>
                    <a:pt x="5556" y="5337"/>
                    <a:pt x="5654" y="5239"/>
                    <a:pt x="5654" y="5117"/>
                  </a:cubicBezTo>
                  <a:lnTo>
                    <a:pt x="5654" y="220"/>
                  </a:lnTo>
                  <a:cubicBezTo>
                    <a:pt x="5654" y="99"/>
                    <a:pt x="5556" y="0"/>
                    <a:pt x="5434" y="0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61"/>
            <p:cNvSpPr/>
            <p:nvPr/>
          </p:nvSpPr>
          <p:spPr>
            <a:xfrm>
              <a:off x="6789775" y="3105925"/>
              <a:ext cx="90925" cy="74475"/>
            </a:xfrm>
            <a:custGeom>
              <a:avLst/>
              <a:gdLst/>
              <a:ahLst/>
              <a:cxnLst/>
              <a:rect l="l" t="t" r="r" b="b"/>
              <a:pathLst>
                <a:path w="3637" h="2979" extrusionOk="0">
                  <a:moveTo>
                    <a:pt x="1819" y="1"/>
                  </a:moveTo>
                  <a:cubicBezTo>
                    <a:pt x="815" y="1"/>
                    <a:pt x="1" y="668"/>
                    <a:pt x="1" y="1488"/>
                  </a:cubicBezTo>
                  <a:cubicBezTo>
                    <a:pt x="1" y="2312"/>
                    <a:pt x="815" y="2978"/>
                    <a:pt x="1819" y="2978"/>
                  </a:cubicBezTo>
                  <a:cubicBezTo>
                    <a:pt x="2822" y="2978"/>
                    <a:pt x="3636" y="2312"/>
                    <a:pt x="3636" y="1488"/>
                  </a:cubicBezTo>
                  <a:cubicBezTo>
                    <a:pt x="3636" y="668"/>
                    <a:pt x="2822" y="1"/>
                    <a:pt x="18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61"/>
            <p:cNvSpPr/>
            <p:nvPr/>
          </p:nvSpPr>
          <p:spPr>
            <a:xfrm>
              <a:off x="6849650" y="3163125"/>
              <a:ext cx="21400" cy="29150"/>
            </a:xfrm>
            <a:custGeom>
              <a:avLst/>
              <a:gdLst/>
              <a:ahLst/>
              <a:cxnLst/>
              <a:rect l="l" t="t" r="r" b="b"/>
              <a:pathLst>
                <a:path w="856" h="1166" extrusionOk="0">
                  <a:moveTo>
                    <a:pt x="618" y="0"/>
                  </a:moveTo>
                  <a:lnTo>
                    <a:pt x="0" y="238"/>
                  </a:lnTo>
                  <a:lnTo>
                    <a:pt x="856" y="1166"/>
                  </a:lnTo>
                  <a:lnTo>
                    <a:pt x="6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61"/>
            <p:cNvSpPr/>
            <p:nvPr/>
          </p:nvSpPr>
          <p:spPr>
            <a:xfrm>
              <a:off x="5490650" y="1939725"/>
              <a:ext cx="75600" cy="74150"/>
            </a:xfrm>
            <a:custGeom>
              <a:avLst/>
              <a:gdLst/>
              <a:ahLst/>
              <a:cxnLst/>
              <a:rect l="l" t="t" r="r" b="b"/>
              <a:pathLst>
                <a:path w="3024" h="2966" extrusionOk="0">
                  <a:moveTo>
                    <a:pt x="1512" y="1"/>
                  </a:moveTo>
                  <a:cubicBezTo>
                    <a:pt x="1460" y="1"/>
                    <a:pt x="1408" y="34"/>
                    <a:pt x="1395" y="99"/>
                  </a:cubicBezTo>
                  <a:cubicBezTo>
                    <a:pt x="1235" y="937"/>
                    <a:pt x="966" y="1206"/>
                    <a:pt x="128" y="1366"/>
                  </a:cubicBezTo>
                  <a:cubicBezTo>
                    <a:pt x="0" y="1392"/>
                    <a:pt x="0" y="1574"/>
                    <a:pt x="128" y="1600"/>
                  </a:cubicBezTo>
                  <a:cubicBezTo>
                    <a:pt x="966" y="1760"/>
                    <a:pt x="1235" y="2030"/>
                    <a:pt x="1395" y="2867"/>
                  </a:cubicBezTo>
                  <a:cubicBezTo>
                    <a:pt x="1408" y="2933"/>
                    <a:pt x="1460" y="2965"/>
                    <a:pt x="1512" y="2965"/>
                  </a:cubicBezTo>
                  <a:cubicBezTo>
                    <a:pt x="1564" y="2965"/>
                    <a:pt x="1616" y="2933"/>
                    <a:pt x="1630" y="2867"/>
                  </a:cubicBezTo>
                  <a:cubicBezTo>
                    <a:pt x="1789" y="2030"/>
                    <a:pt x="2059" y="1760"/>
                    <a:pt x="2896" y="1600"/>
                  </a:cubicBezTo>
                  <a:cubicBezTo>
                    <a:pt x="3024" y="1574"/>
                    <a:pt x="3024" y="1392"/>
                    <a:pt x="2896" y="1366"/>
                  </a:cubicBezTo>
                  <a:cubicBezTo>
                    <a:pt x="2059" y="1206"/>
                    <a:pt x="1789" y="937"/>
                    <a:pt x="1630" y="99"/>
                  </a:cubicBezTo>
                  <a:cubicBezTo>
                    <a:pt x="1616" y="34"/>
                    <a:pt x="1564" y="1"/>
                    <a:pt x="15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61"/>
            <p:cNvSpPr/>
            <p:nvPr/>
          </p:nvSpPr>
          <p:spPr>
            <a:xfrm>
              <a:off x="5390125" y="1819725"/>
              <a:ext cx="118875" cy="116300"/>
            </a:xfrm>
            <a:custGeom>
              <a:avLst/>
              <a:gdLst/>
              <a:ahLst/>
              <a:cxnLst/>
              <a:rect l="l" t="t" r="r" b="b"/>
              <a:pathLst>
                <a:path w="4755" h="4652" extrusionOk="0">
                  <a:moveTo>
                    <a:pt x="2379" y="0"/>
                  </a:moveTo>
                  <a:cubicBezTo>
                    <a:pt x="2297" y="0"/>
                    <a:pt x="2215" y="50"/>
                    <a:pt x="2195" y="150"/>
                  </a:cubicBezTo>
                  <a:cubicBezTo>
                    <a:pt x="1943" y="1469"/>
                    <a:pt x="1519" y="1892"/>
                    <a:pt x="203" y="2142"/>
                  </a:cubicBezTo>
                  <a:cubicBezTo>
                    <a:pt x="0" y="2182"/>
                    <a:pt x="0" y="2469"/>
                    <a:pt x="203" y="2510"/>
                  </a:cubicBezTo>
                  <a:cubicBezTo>
                    <a:pt x="1522" y="2762"/>
                    <a:pt x="1946" y="3185"/>
                    <a:pt x="2195" y="4502"/>
                  </a:cubicBezTo>
                  <a:cubicBezTo>
                    <a:pt x="2215" y="4602"/>
                    <a:pt x="2297" y="4652"/>
                    <a:pt x="2379" y="4652"/>
                  </a:cubicBezTo>
                  <a:cubicBezTo>
                    <a:pt x="2460" y="4652"/>
                    <a:pt x="2541" y="4602"/>
                    <a:pt x="2560" y="4502"/>
                  </a:cubicBezTo>
                  <a:cubicBezTo>
                    <a:pt x="2815" y="3183"/>
                    <a:pt x="3239" y="2759"/>
                    <a:pt x="4555" y="2510"/>
                  </a:cubicBezTo>
                  <a:cubicBezTo>
                    <a:pt x="4755" y="2469"/>
                    <a:pt x="4755" y="2182"/>
                    <a:pt x="4555" y="2142"/>
                  </a:cubicBezTo>
                  <a:cubicBezTo>
                    <a:pt x="3236" y="1890"/>
                    <a:pt x="2812" y="1466"/>
                    <a:pt x="2560" y="150"/>
                  </a:cubicBezTo>
                  <a:cubicBezTo>
                    <a:pt x="2541" y="50"/>
                    <a:pt x="2460" y="0"/>
                    <a:pt x="237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61"/>
            <p:cNvSpPr/>
            <p:nvPr/>
          </p:nvSpPr>
          <p:spPr>
            <a:xfrm>
              <a:off x="6690125" y="3292500"/>
              <a:ext cx="75700" cy="74100"/>
            </a:xfrm>
            <a:custGeom>
              <a:avLst/>
              <a:gdLst/>
              <a:ahLst/>
              <a:cxnLst/>
              <a:rect l="l" t="t" r="r" b="b"/>
              <a:pathLst>
                <a:path w="3028" h="2964" extrusionOk="0">
                  <a:moveTo>
                    <a:pt x="1514" y="1"/>
                  </a:moveTo>
                  <a:cubicBezTo>
                    <a:pt x="1462" y="1"/>
                    <a:pt x="1410" y="34"/>
                    <a:pt x="1398" y="99"/>
                  </a:cubicBezTo>
                  <a:cubicBezTo>
                    <a:pt x="1239" y="937"/>
                    <a:pt x="969" y="1206"/>
                    <a:pt x="128" y="1366"/>
                  </a:cubicBezTo>
                  <a:cubicBezTo>
                    <a:pt x="1" y="1392"/>
                    <a:pt x="1" y="1574"/>
                    <a:pt x="128" y="1598"/>
                  </a:cubicBezTo>
                  <a:cubicBezTo>
                    <a:pt x="966" y="1757"/>
                    <a:pt x="1236" y="2027"/>
                    <a:pt x="1398" y="2867"/>
                  </a:cubicBezTo>
                  <a:cubicBezTo>
                    <a:pt x="1410" y="2931"/>
                    <a:pt x="1462" y="2963"/>
                    <a:pt x="1514" y="2963"/>
                  </a:cubicBezTo>
                  <a:cubicBezTo>
                    <a:pt x="1566" y="2963"/>
                    <a:pt x="1618" y="2931"/>
                    <a:pt x="1630" y="2867"/>
                  </a:cubicBezTo>
                  <a:cubicBezTo>
                    <a:pt x="1789" y="2030"/>
                    <a:pt x="2059" y="1760"/>
                    <a:pt x="2900" y="1598"/>
                  </a:cubicBezTo>
                  <a:cubicBezTo>
                    <a:pt x="3027" y="1574"/>
                    <a:pt x="3027" y="1392"/>
                    <a:pt x="2900" y="1366"/>
                  </a:cubicBezTo>
                  <a:cubicBezTo>
                    <a:pt x="2059" y="1206"/>
                    <a:pt x="1789" y="937"/>
                    <a:pt x="1630" y="99"/>
                  </a:cubicBezTo>
                  <a:cubicBezTo>
                    <a:pt x="1618" y="34"/>
                    <a:pt x="1566" y="1"/>
                    <a:pt x="1514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61"/>
            <p:cNvSpPr/>
            <p:nvPr/>
          </p:nvSpPr>
          <p:spPr>
            <a:xfrm>
              <a:off x="6767450" y="3350225"/>
              <a:ext cx="118900" cy="116350"/>
            </a:xfrm>
            <a:custGeom>
              <a:avLst/>
              <a:gdLst/>
              <a:ahLst/>
              <a:cxnLst/>
              <a:rect l="l" t="t" r="r" b="b"/>
              <a:pathLst>
                <a:path w="4756" h="4654" extrusionOk="0">
                  <a:moveTo>
                    <a:pt x="2377" y="0"/>
                  </a:moveTo>
                  <a:cubicBezTo>
                    <a:pt x="2296" y="0"/>
                    <a:pt x="2214" y="51"/>
                    <a:pt x="2196" y="152"/>
                  </a:cubicBezTo>
                  <a:cubicBezTo>
                    <a:pt x="1943" y="1469"/>
                    <a:pt x="1520" y="1892"/>
                    <a:pt x="201" y="2144"/>
                  </a:cubicBezTo>
                  <a:cubicBezTo>
                    <a:pt x="1" y="2185"/>
                    <a:pt x="1" y="2472"/>
                    <a:pt x="201" y="2509"/>
                  </a:cubicBezTo>
                  <a:cubicBezTo>
                    <a:pt x="1520" y="2762"/>
                    <a:pt x="1940" y="3185"/>
                    <a:pt x="2196" y="4504"/>
                  </a:cubicBezTo>
                  <a:cubicBezTo>
                    <a:pt x="2214" y="4604"/>
                    <a:pt x="2296" y="4654"/>
                    <a:pt x="2377" y="4654"/>
                  </a:cubicBezTo>
                  <a:cubicBezTo>
                    <a:pt x="2459" y="4654"/>
                    <a:pt x="2541" y="4604"/>
                    <a:pt x="2561" y="4504"/>
                  </a:cubicBezTo>
                  <a:cubicBezTo>
                    <a:pt x="2810" y="3185"/>
                    <a:pt x="3233" y="2765"/>
                    <a:pt x="4552" y="2509"/>
                  </a:cubicBezTo>
                  <a:cubicBezTo>
                    <a:pt x="4755" y="2472"/>
                    <a:pt x="4755" y="2185"/>
                    <a:pt x="4552" y="2144"/>
                  </a:cubicBezTo>
                  <a:cubicBezTo>
                    <a:pt x="3236" y="1895"/>
                    <a:pt x="2813" y="1472"/>
                    <a:pt x="2561" y="152"/>
                  </a:cubicBezTo>
                  <a:cubicBezTo>
                    <a:pt x="2541" y="51"/>
                    <a:pt x="2459" y="0"/>
                    <a:pt x="23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61"/>
            <p:cNvSpPr/>
            <p:nvPr/>
          </p:nvSpPr>
          <p:spPr>
            <a:xfrm>
              <a:off x="5778025" y="2188975"/>
              <a:ext cx="582725" cy="524175"/>
            </a:xfrm>
            <a:custGeom>
              <a:avLst/>
              <a:gdLst/>
              <a:ahLst/>
              <a:cxnLst/>
              <a:rect l="l" t="t" r="r" b="b"/>
              <a:pathLst>
                <a:path w="23309" h="20967" extrusionOk="0">
                  <a:moveTo>
                    <a:pt x="11648" y="0"/>
                  </a:moveTo>
                  <a:cubicBezTo>
                    <a:pt x="7068" y="0"/>
                    <a:pt x="2858" y="3027"/>
                    <a:pt x="1563" y="7654"/>
                  </a:cubicBezTo>
                  <a:cubicBezTo>
                    <a:pt x="0" y="13228"/>
                    <a:pt x="3250" y="19012"/>
                    <a:pt x="8825" y="20575"/>
                  </a:cubicBezTo>
                  <a:cubicBezTo>
                    <a:pt x="9747" y="20836"/>
                    <a:pt x="10700" y="20966"/>
                    <a:pt x="11660" y="20966"/>
                  </a:cubicBezTo>
                  <a:cubicBezTo>
                    <a:pt x="16241" y="20966"/>
                    <a:pt x="20447" y="17939"/>
                    <a:pt x="21746" y="13313"/>
                  </a:cubicBezTo>
                  <a:cubicBezTo>
                    <a:pt x="23308" y="7741"/>
                    <a:pt x="20056" y="1954"/>
                    <a:pt x="14484" y="391"/>
                  </a:cubicBezTo>
                  <a:cubicBezTo>
                    <a:pt x="13562" y="133"/>
                    <a:pt x="12608" y="0"/>
                    <a:pt x="11648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61"/>
            <p:cNvSpPr/>
            <p:nvPr/>
          </p:nvSpPr>
          <p:spPr>
            <a:xfrm>
              <a:off x="5781775" y="2155925"/>
              <a:ext cx="549625" cy="524100"/>
            </a:xfrm>
            <a:custGeom>
              <a:avLst/>
              <a:gdLst/>
              <a:ahLst/>
              <a:cxnLst/>
              <a:rect l="l" t="t" r="r" b="b"/>
              <a:pathLst>
                <a:path w="21985" h="20964" extrusionOk="0">
                  <a:moveTo>
                    <a:pt x="11503" y="0"/>
                  </a:moveTo>
                  <a:cubicBezTo>
                    <a:pt x="8820" y="0"/>
                    <a:pt x="6138" y="1023"/>
                    <a:pt x="4091" y="3070"/>
                  </a:cubicBezTo>
                  <a:cubicBezTo>
                    <a:pt x="1" y="7164"/>
                    <a:pt x="1" y="13800"/>
                    <a:pt x="4091" y="17893"/>
                  </a:cubicBezTo>
                  <a:cubicBezTo>
                    <a:pt x="6057" y="19859"/>
                    <a:pt x="8724" y="20963"/>
                    <a:pt x="11504" y="20963"/>
                  </a:cubicBezTo>
                  <a:cubicBezTo>
                    <a:pt x="14284" y="20963"/>
                    <a:pt x="16949" y="19859"/>
                    <a:pt x="18914" y="17893"/>
                  </a:cubicBezTo>
                  <a:cubicBezTo>
                    <a:pt x="20880" y="15928"/>
                    <a:pt x="21984" y="13260"/>
                    <a:pt x="21984" y="10480"/>
                  </a:cubicBezTo>
                  <a:cubicBezTo>
                    <a:pt x="21984" y="7700"/>
                    <a:pt x="20880" y="5036"/>
                    <a:pt x="18914" y="3070"/>
                  </a:cubicBezTo>
                  <a:cubicBezTo>
                    <a:pt x="16867" y="1023"/>
                    <a:pt x="14185" y="0"/>
                    <a:pt x="115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61"/>
            <p:cNvSpPr/>
            <p:nvPr/>
          </p:nvSpPr>
          <p:spPr>
            <a:xfrm>
              <a:off x="5842000" y="2210850"/>
              <a:ext cx="454675" cy="414225"/>
            </a:xfrm>
            <a:custGeom>
              <a:avLst/>
              <a:gdLst/>
              <a:ahLst/>
              <a:cxnLst/>
              <a:rect l="l" t="t" r="r" b="b"/>
              <a:pathLst>
                <a:path w="18187" h="16569" extrusionOk="0">
                  <a:moveTo>
                    <a:pt x="9094" y="1"/>
                  </a:moveTo>
                  <a:cubicBezTo>
                    <a:pt x="6974" y="1"/>
                    <a:pt x="4854" y="809"/>
                    <a:pt x="3236" y="2427"/>
                  </a:cubicBezTo>
                  <a:cubicBezTo>
                    <a:pt x="1" y="5662"/>
                    <a:pt x="1" y="10907"/>
                    <a:pt x="3236" y="14142"/>
                  </a:cubicBezTo>
                  <a:cubicBezTo>
                    <a:pt x="4854" y="15760"/>
                    <a:pt x="6974" y="16569"/>
                    <a:pt x="9094" y="16569"/>
                  </a:cubicBezTo>
                  <a:cubicBezTo>
                    <a:pt x="11214" y="16569"/>
                    <a:pt x="13334" y="15760"/>
                    <a:pt x="14951" y="14142"/>
                  </a:cubicBezTo>
                  <a:cubicBezTo>
                    <a:pt x="18187" y="10907"/>
                    <a:pt x="18187" y="5662"/>
                    <a:pt x="14951" y="2427"/>
                  </a:cubicBezTo>
                  <a:cubicBezTo>
                    <a:pt x="13334" y="809"/>
                    <a:pt x="11214" y="1"/>
                    <a:pt x="90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61"/>
            <p:cNvSpPr/>
            <p:nvPr/>
          </p:nvSpPr>
          <p:spPr>
            <a:xfrm>
              <a:off x="5902950" y="2265950"/>
              <a:ext cx="333425" cy="304450"/>
            </a:xfrm>
            <a:custGeom>
              <a:avLst/>
              <a:gdLst/>
              <a:ahLst/>
              <a:cxnLst/>
              <a:rect l="l" t="t" r="r" b="b"/>
              <a:pathLst>
                <a:path w="13337" h="12178" extrusionOk="0">
                  <a:moveTo>
                    <a:pt x="6664" y="0"/>
                  </a:moveTo>
                  <a:cubicBezTo>
                    <a:pt x="3869" y="0"/>
                    <a:pt x="1353" y="1937"/>
                    <a:pt x="726" y="4778"/>
                  </a:cubicBezTo>
                  <a:cubicBezTo>
                    <a:pt x="1" y="8059"/>
                    <a:pt x="2077" y="11309"/>
                    <a:pt x="5358" y="12034"/>
                  </a:cubicBezTo>
                  <a:cubicBezTo>
                    <a:pt x="5799" y="12131"/>
                    <a:pt x="6239" y="12177"/>
                    <a:pt x="6673" y="12177"/>
                  </a:cubicBezTo>
                  <a:cubicBezTo>
                    <a:pt x="9467" y="12177"/>
                    <a:pt x="11987" y="10242"/>
                    <a:pt x="12615" y="7401"/>
                  </a:cubicBezTo>
                  <a:cubicBezTo>
                    <a:pt x="13337" y="4117"/>
                    <a:pt x="11264" y="870"/>
                    <a:pt x="7982" y="145"/>
                  </a:cubicBezTo>
                  <a:cubicBezTo>
                    <a:pt x="7540" y="47"/>
                    <a:pt x="7099" y="0"/>
                    <a:pt x="66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1"/>
            <p:cNvSpPr/>
            <p:nvPr/>
          </p:nvSpPr>
          <p:spPr>
            <a:xfrm>
              <a:off x="5961300" y="2320700"/>
              <a:ext cx="212100" cy="194525"/>
            </a:xfrm>
            <a:custGeom>
              <a:avLst/>
              <a:gdLst/>
              <a:ahLst/>
              <a:cxnLst/>
              <a:rect l="l" t="t" r="r" b="b"/>
              <a:pathLst>
                <a:path w="8484" h="7781" extrusionOk="0">
                  <a:moveTo>
                    <a:pt x="4321" y="0"/>
                  </a:moveTo>
                  <a:cubicBezTo>
                    <a:pt x="4168" y="0"/>
                    <a:pt x="4014" y="9"/>
                    <a:pt x="3859" y="28"/>
                  </a:cubicBezTo>
                  <a:cubicBezTo>
                    <a:pt x="2297" y="216"/>
                    <a:pt x="1001" y="1324"/>
                    <a:pt x="578" y="2840"/>
                  </a:cubicBezTo>
                  <a:cubicBezTo>
                    <a:pt x="1" y="4907"/>
                    <a:pt x="1204" y="7055"/>
                    <a:pt x="3274" y="7635"/>
                  </a:cubicBezTo>
                  <a:cubicBezTo>
                    <a:pt x="3621" y="7733"/>
                    <a:pt x="3974" y="7780"/>
                    <a:pt x="4324" y="7780"/>
                  </a:cubicBezTo>
                  <a:cubicBezTo>
                    <a:pt x="5497" y="7780"/>
                    <a:pt x="6631" y="7246"/>
                    <a:pt x="7382" y="6293"/>
                  </a:cubicBezTo>
                  <a:cubicBezTo>
                    <a:pt x="8353" y="5058"/>
                    <a:pt x="8483" y="3356"/>
                    <a:pt x="7712" y="1985"/>
                  </a:cubicBezTo>
                  <a:cubicBezTo>
                    <a:pt x="7017" y="749"/>
                    <a:pt x="5715" y="0"/>
                    <a:pt x="4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61"/>
            <p:cNvSpPr/>
            <p:nvPr/>
          </p:nvSpPr>
          <p:spPr>
            <a:xfrm>
              <a:off x="6022325" y="2375575"/>
              <a:ext cx="92375" cy="84725"/>
            </a:xfrm>
            <a:custGeom>
              <a:avLst/>
              <a:gdLst/>
              <a:ahLst/>
              <a:cxnLst/>
              <a:rect l="l" t="t" r="r" b="b"/>
              <a:pathLst>
                <a:path w="3695" h="3389" extrusionOk="0">
                  <a:moveTo>
                    <a:pt x="1881" y="1"/>
                  </a:moveTo>
                  <a:cubicBezTo>
                    <a:pt x="1814" y="1"/>
                    <a:pt x="1747" y="5"/>
                    <a:pt x="1679" y="13"/>
                  </a:cubicBezTo>
                  <a:cubicBezTo>
                    <a:pt x="1001" y="97"/>
                    <a:pt x="436" y="578"/>
                    <a:pt x="253" y="1239"/>
                  </a:cubicBezTo>
                  <a:cubicBezTo>
                    <a:pt x="1" y="2138"/>
                    <a:pt x="525" y="3071"/>
                    <a:pt x="1424" y="3326"/>
                  </a:cubicBezTo>
                  <a:cubicBezTo>
                    <a:pt x="1575" y="3368"/>
                    <a:pt x="1728" y="3388"/>
                    <a:pt x="1880" y="3388"/>
                  </a:cubicBezTo>
                  <a:cubicBezTo>
                    <a:pt x="2392" y="3388"/>
                    <a:pt x="2886" y="3157"/>
                    <a:pt x="3213" y="2741"/>
                  </a:cubicBezTo>
                  <a:cubicBezTo>
                    <a:pt x="3636" y="2202"/>
                    <a:pt x="3694" y="1462"/>
                    <a:pt x="3358" y="865"/>
                  </a:cubicBezTo>
                  <a:cubicBezTo>
                    <a:pt x="3055" y="327"/>
                    <a:pt x="2488" y="1"/>
                    <a:pt x="18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61"/>
            <p:cNvSpPr/>
            <p:nvPr/>
          </p:nvSpPr>
          <p:spPr>
            <a:xfrm>
              <a:off x="5769525" y="2175900"/>
              <a:ext cx="301675" cy="248925"/>
            </a:xfrm>
            <a:custGeom>
              <a:avLst/>
              <a:gdLst/>
              <a:ahLst/>
              <a:cxnLst/>
              <a:rect l="l" t="t" r="r" b="b"/>
              <a:pathLst>
                <a:path w="12067" h="9957" extrusionOk="0">
                  <a:moveTo>
                    <a:pt x="2675" y="1"/>
                  </a:moveTo>
                  <a:cubicBezTo>
                    <a:pt x="2661" y="1"/>
                    <a:pt x="2647" y="2"/>
                    <a:pt x="2633" y="4"/>
                  </a:cubicBezTo>
                  <a:cubicBezTo>
                    <a:pt x="2485" y="27"/>
                    <a:pt x="2384" y="166"/>
                    <a:pt x="2410" y="311"/>
                  </a:cubicBezTo>
                  <a:lnTo>
                    <a:pt x="2793" y="2842"/>
                  </a:lnTo>
                  <a:lnTo>
                    <a:pt x="265" y="3228"/>
                  </a:lnTo>
                  <a:cubicBezTo>
                    <a:pt x="111" y="3242"/>
                    <a:pt x="1" y="3384"/>
                    <a:pt x="24" y="3535"/>
                  </a:cubicBezTo>
                  <a:cubicBezTo>
                    <a:pt x="45" y="3669"/>
                    <a:pt x="160" y="3763"/>
                    <a:pt x="291" y="3763"/>
                  </a:cubicBezTo>
                  <a:cubicBezTo>
                    <a:pt x="308" y="3763"/>
                    <a:pt x="326" y="3762"/>
                    <a:pt x="343" y="3758"/>
                  </a:cubicBezTo>
                  <a:lnTo>
                    <a:pt x="2981" y="3355"/>
                  </a:lnTo>
                  <a:lnTo>
                    <a:pt x="3955" y="4072"/>
                  </a:lnTo>
                  <a:lnTo>
                    <a:pt x="1848" y="4393"/>
                  </a:lnTo>
                  <a:cubicBezTo>
                    <a:pt x="1700" y="4414"/>
                    <a:pt x="1595" y="4550"/>
                    <a:pt x="1618" y="4698"/>
                  </a:cubicBezTo>
                  <a:cubicBezTo>
                    <a:pt x="1639" y="4830"/>
                    <a:pt x="1753" y="4925"/>
                    <a:pt x="1882" y="4925"/>
                  </a:cubicBezTo>
                  <a:cubicBezTo>
                    <a:pt x="1897" y="4925"/>
                    <a:pt x="1913" y="4924"/>
                    <a:pt x="1929" y="4921"/>
                  </a:cubicBezTo>
                  <a:lnTo>
                    <a:pt x="4564" y="4521"/>
                  </a:lnTo>
                  <a:lnTo>
                    <a:pt x="5793" y="5422"/>
                  </a:lnTo>
                  <a:lnTo>
                    <a:pt x="3686" y="5744"/>
                  </a:lnTo>
                  <a:cubicBezTo>
                    <a:pt x="3538" y="5765"/>
                    <a:pt x="3433" y="5904"/>
                    <a:pt x="3456" y="6052"/>
                  </a:cubicBezTo>
                  <a:cubicBezTo>
                    <a:pt x="3477" y="6183"/>
                    <a:pt x="3593" y="6278"/>
                    <a:pt x="3724" y="6278"/>
                  </a:cubicBezTo>
                  <a:cubicBezTo>
                    <a:pt x="3738" y="6278"/>
                    <a:pt x="3752" y="6277"/>
                    <a:pt x="3767" y="6275"/>
                  </a:cubicBezTo>
                  <a:lnTo>
                    <a:pt x="6402" y="5875"/>
                  </a:lnTo>
                  <a:lnTo>
                    <a:pt x="11951" y="9957"/>
                  </a:lnTo>
                  <a:cubicBezTo>
                    <a:pt x="12026" y="9786"/>
                    <a:pt x="12067" y="9591"/>
                    <a:pt x="11951" y="9290"/>
                  </a:cubicBezTo>
                  <a:lnTo>
                    <a:pt x="6776" y="5483"/>
                  </a:lnTo>
                  <a:lnTo>
                    <a:pt x="6358" y="2750"/>
                  </a:lnTo>
                  <a:cubicBezTo>
                    <a:pt x="6343" y="2612"/>
                    <a:pt x="6225" y="2515"/>
                    <a:pt x="6092" y="2515"/>
                  </a:cubicBezTo>
                  <a:cubicBezTo>
                    <a:pt x="6079" y="2515"/>
                    <a:pt x="6067" y="2516"/>
                    <a:pt x="6054" y="2518"/>
                  </a:cubicBezTo>
                  <a:cubicBezTo>
                    <a:pt x="5906" y="2541"/>
                    <a:pt x="5805" y="2680"/>
                    <a:pt x="5831" y="2828"/>
                  </a:cubicBezTo>
                  <a:lnTo>
                    <a:pt x="6164" y="5034"/>
                  </a:lnTo>
                  <a:lnTo>
                    <a:pt x="4938" y="4129"/>
                  </a:lnTo>
                  <a:lnTo>
                    <a:pt x="4520" y="1396"/>
                  </a:lnTo>
                  <a:cubicBezTo>
                    <a:pt x="4502" y="1265"/>
                    <a:pt x="4387" y="1169"/>
                    <a:pt x="4258" y="1169"/>
                  </a:cubicBezTo>
                  <a:cubicBezTo>
                    <a:pt x="4244" y="1169"/>
                    <a:pt x="4230" y="1170"/>
                    <a:pt x="4216" y="1172"/>
                  </a:cubicBezTo>
                  <a:cubicBezTo>
                    <a:pt x="4068" y="1193"/>
                    <a:pt x="3970" y="1329"/>
                    <a:pt x="3990" y="1477"/>
                  </a:cubicBezTo>
                  <a:lnTo>
                    <a:pt x="4326" y="3680"/>
                  </a:lnTo>
                  <a:lnTo>
                    <a:pt x="4326" y="3680"/>
                  </a:lnTo>
                  <a:lnTo>
                    <a:pt x="3355" y="2967"/>
                  </a:lnTo>
                  <a:lnTo>
                    <a:pt x="2938" y="230"/>
                  </a:lnTo>
                  <a:cubicBezTo>
                    <a:pt x="2919" y="97"/>
                    <a:pt x="2806" y="1"/>
                    <a:pt x="2675" y="1"/>
                  </a:cubicBez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61"/>
            <p:cNvSpPr/>
            <p:nvPr/>
          </p:nvSpPr>
          <p:spPr>
            <a:xfrm>
              <a:off x="5115500" y="2010000"/>
              <a:ext cx="324225" cy="295375"/>
            </a:xfrm>
            <a:custGeom>
              <a:avLst/>
              <a:gdLst/>
              <a:ahLst/>
              <a:cxnLst/>
              <a:rect l="l" t="t" r="r" b="b"/>
              <a:pathLst>
                <a:path w="12969" h="11815" extrusionOk="0">
                  <a:moveTo>
                    <a:pt x="6484" y="1"/>
                  </a:moveTo>
                  <a:cubicBezTo>
                    <a:pt x="4973" y="1"/>
                    <a:pt x="3461" y="577"/>
                    <a:pt x="2308" y="1729"/>
                  </a:cubicBezTo>
                  <a:cubicBezTo>
                    <a:pt x="1" y="4037"/>
                    <a:pt x="1" y="7777"/>
                    <a:pt x="2308" y="10084"/>
                  </a:cubicBezTo>
                  <a:cubicBezTo>
                    <a:pt x="3461" y="11238"/>
                    <a:pt x="4973" y="11815"/>
                    <a:pt x="6484" y="11815"/>
                  </a:cubicBezTo>
                  <a:cubicBezTo>
                    <a:pt x="7996" y="11815"/>
                    <a:pt x="9508" y="11238"/>
                    <a:pt x="10661" y="10084"/>
                  </a:cubicBezTo>
                  <a:cubicBezTo>
                    <a:pt x="12968" y="7777"/>
                    <a:pt x="12968" y="4037"/>
                    <a:pt x="10661" y="1729"/>
                  </a:cubicBezTo>
                  <a:cubicBezTo>
                    <a:pt x="9508" y="577"/>
                    <a:pt x="7996" y="1"/>
                    <a:pt x="6484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61"/>
            <p:cNvSpPr/>
            <p:nvPr/>
          </p:nvSpPr>
          <p:spPr>
            <a:xfrm>
              <a:off x="5115500" y="1996825"/>
              <a:ext cx="324225" cy="295375"/>
            </a:xfrm>
            <a:custGeom>
              <a:avLst/>
              <a:gdLst/>
              <a:ahLst/>
              <a:cxnLst/>
              <a:rect l="l" t="t" r="r" b="b"/>
              <a:pathLst>
                <a:path w="12969" h="11815" extrusionOk="0">
                  <a:moveTo>
                    <a:pt x="6484" y="1"/>
                  </a:moveTo>
                  <a:cubicBezTo>
                    <a:pt x="4973" y="1"/>
                    <a:pt x="3461" y="578"/>
                    <a:pt x="2308" y="1731"/>
                  </a:cubicBezTo>
                  <a:cubicBezTo>
                    <a:pt x="1" y="4036"/>
                    <a:pt x="1" y="7779"/>
                    <a:pt x="2308" y="10084"/>
                  </a:cubicBezTo>
                  <a:cubicBezTo>
                    <a:pt x="3461" y="11237"/>
                    <a:pt x="4973" y="11814"/>
                    <a:pt x="6484" y="11814"/>
                  </a:cubicBezTo>
                  <a:cubicBezTo>
                    <a:pt x="7996" y="11814"/>
                    <a:pt x="9508" y="11237"/>
                    <a:pt x="10661" y="10084"/>
                  </a:cubicBezTo>
                  <a:cubicBezTo>
                    <a:pt x="12968" y="7779"/>
                    <a:pt x="12968" y="4036"/>
                    <a:pt x="10661" y="1731"/>
                  </a:cubicBezTo>
                  <a:cubicBezTo>
                    <a:pt x="9508" y="578"/>
                    <a:pt x="7996" y="1"/>
                    <a:pt x="6484" y="1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61"/>
            <p:cNvSpPr/>
            <p:nvPr/>
          </p:nvSpPr>
          <p:spPr>
            <a:xfrm>
              <a:off x="5154000" y="2015375"/>
              <a:ext cx="115400" cy="96475"/>
            </a:xfrm>
            <a:custGeom>
              <a:avLst/>
              <a:gdLst/>
              <a:ahLst/>
              <a:cxnLst/>
              <a:rect l="l" t="t" r="r" b="b"/>
              <a:pathLst>
                <a:path w="4616" h="3859" extrusionOk="0">
                  <a:moveTo>
                    <a:pt x="4229" y="0"/>
                  </a:moveTo>
                  <a:cubicBezTo>
                    <a:pt x="4214" y="0"/>
                    <a:pt x="4199" y="1"/>
                    <a:pt x="4183" y="4"/>
                  </a:cubicBezTo>
                  <a:cubicBezTo>
                    <a:pt x="2279" y="305"/>
                    <a:pt x="690" y="1627"/>
                    <a:pt x="52" y="3448"/>
                  </a:cubicBezTo>
                  <a:cubicBezTo>
                    <a:pt x="0" y="3596"/>
                    <a:pt x="67" y="3758"/>
                    <a:pt x="209" y="3825"/>
                  </a:cubicBezTo>
                  <a:lnTo>
                    <a:pt x="215" y="3828"/>
                  </a:lnTo>
                  <a:cubicBezTo>
                    <a:pt x="258" y="3849"/>
                    <a:pt x="303" y="3859"/>
                    <a:pt x="348" y="3859"/>
                  </a:cubicBezTo>
                  <a:cubicBezTo>
                    <a:pt x="475" y="3859"/>
                    <a:pt x="596" y="3779"/>
                    <a:pt x="641" y="3651"/>
                  </a:cubicBezTo>
                  <a:cubicBezTo>
                    <a:pt x="1203" y="2048"/>
                    <a:pt x="2601" y="882"/>
                    <a:pt x="4279" y="618"/>
                  </a:cubicBezTo>
                  <a:cubicBezTo>
                    <a:pt x="4505" y="581"/>
                    <a:pt x="4615" y="320"/>
                    <a:pt x="4482" y="134"/>
                  </a:cubicBezTo>
                  <a:lnTo>
                    <a:pt x="4479" y="128"/>
                  </a:lnTo>
                  <a:cubicBezTo>
                    <a:pt x="4419" y="48"/>
                    <a:pt x="4326" y="0"/>
                    <a:pt x="4229" y="0"/>
                  </a:cubicBezTo>
                  <a:close/>
                </a:path>
              </a:pathLst>
            </a:custGeom>
            <a:solidFill>
              <a:srgbClr val="FEF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61"/>
            <p:cNvSpPr/>
            <p:nvPr/>
          </p:nvSpPr>
          <p:spPr>
            <a:xfrm>
              <a:off x="5280325" y="2194125"/>
              <a:ext cx="115325" cy="80550"/>
            </a:xfrm>
            <a:custGeom>
              <a:avLst/>
              <a:gdLst/>
              <a:ahLst/>
              <a:cxnLst/>
              <a:rect l="l" t="t" r="r" b="b"/>
              <a:pathLst>
                <a:path w="4613" h="3222" extrusionOk="0">
                  <a:moveTo>
                    <a:pt x="4275" y="1"/>
                  </a:moveTo>
                  <a:cubicBezTo>
                    <a:pt x="4166" y="1"/>
                    <a:pt x="4058" y="58"/>
                    <a:pt x="4001" y="165"/>
                  </a:cubicBezTo>
                  <a:cubicBezTo>
                    <a:pt x="3270" y="1548"/>
                    <a:pt x="1887" y="2464"/>
                    <a:pt x="328" y="2603"/>
                  </a:cubicBezTo>
                  <a:cubicBezTo>
                    <a:pt x="128" y="2621"/>
                    <a:pt x="0" y="2824"/>
                    <a:pt x="67" y="3012"/>
                  </a:cubicBezTo>
                  <a:lnTo>
                    <a:pt x="70" y="3018"/>
                  </a:lnTo>
                  <a:cubicBezTo>
                    <a:pt x="113" y="3140"/>
                    <a:pt x="231" y="3222"/>
                    <a:pt x="360" y="3222"/>
                  </a:cubicBezTo>
                  <a:cubicBezTo>
                    <a:pt x="369" y="3222"/>
                    <a:pt x="377" y="3221"/>
                    <a:pt x="386" y="3221"/>
                  </a:cubicBezTo>
                  <a:cubicBezTo>
                    <a:pt x="2151" y="3064"/>
                    <a:pt x="3717" y="2023"/>
                    <a:pt x="4549" y="458"/>
                  </a:cubicBezTo>
                  <a:cubicBezTo>
                    <a:pt x="4613" y="342"/>
                    <a:pt x="4592" y="194"/>
                    <a:pt x="4497" y="98"/>
                  </a:cubicBezTo>
                  <a:lnTo>
                    <a:pt x="4494" y="93"/>
                  </a:lnTo>
                  <a:cubicBezTo>
                    <a:pt x="4433" y="31"/>
                    <a:pt x="4353" y="1"/>
                    <a:pt x="4275" y="1"/>
                  </a:cubicBezTo>
                  <a:close/>
                </a:path>
              </a:pathLst>
            </a:custGeom>
            <a:solidFill>
              <a:srgbClr val="FEF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61"/>
            <p:cNvSpPr/>
            <p:nvPr/>
          </p:nvSpPr>
          <p:spPr>
            <a:xfrm>
              <a:off x="5155575" y="2039075"/>
              <a:ext cx="243400" cy="213350"/>
            </a:xfrm>
            <a:custGeom>
              <a:avLst/>
              <a:gdLst/>
              <a:ahLst/>
              <a:cxnLst/>
              <a:rect l="l" t="t" r="r" b="b"/>
              <a:pathLst>
                <a:path w="9736" h="8534" extrusionOk="0">
                  <a:moveTo>
                    <a:pt x="4873" y="0"/>
                  </a:moveTo>
                  <a:cubicBezTo>
                    <a:pt x="3307" y="0"/>
                    <a:pt x="1798" y="867"/>
                    <a:pt x="1053" y="2364"/>
                  </a:cubicBezTo>
                  <a:cubicBezTo>
                    <a:pt x="1" y="4471"/>
                    <a:pt x="859" y="7031"/>
                    <a:pt x="2967" y="8083"/>
                  </a:cubicBezTo>
                  <a:cubicBezTo>
                    <a:pt x="3578" y="8389"/>
                    <a:pt x="4227" y="8533"/>
                    <a:pt x="4866" y="8533"/>
                  </a:cubicBezTo>
                  <a:cubicBezTo>
                    <a:pt x="6432" y="8533"/>
                    <a:pt x="7939" y="7666"/>
                    <a:pt x="8686" y="6170"/>
                  </a:cubicBezTo>
                  <a:cubicBezTo>
                    <a:pt x="9736" y="4062"/>
                    <a:pt x="8881" y="1503"/>
                    <a:pt x="6773" y="450"/>
                  </a:cubicBezTo>
                  <a:cubicBezTo>
                    <a:pt x="6162" y="145"/>
                    <a:pt x="5513" y="0"/>
                    <a:pt x="48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61"/>
            <p:cNvSpPr/>
            <p:nvPr/>
          </p:nvSpPr>
          <p:spPr>
            <a:xfrm>
              <a:off x="5225900" y="2069950"/>
              <a:ext cx="102050" cy="151300"/>
            </a:xfrm>
            <a:custGeom>
              <a:avLst/>
              <a:gdLst/>
              <a:ahLst/>
              <a:cxnLst/>
              <a:rect l="l" t="t" r="r" b="b"/>
              <a:pathLst>
                <a:path w="4082" h="6052" extrusionOk="0">
                  <a:moveTo>
                    <a:pt x="1705" y="1"/>
                  </a:moveTo>
                  <a:lnTo>
                    <a:pt x="1696" y="702"/>
                  </a:lnTo>
                  <a:cubicBezTo>
                    <a:pt x="641" y="839"/>
                    <a:pt x="107" y="1445"/>
                    <a:pt x="99" y="2169"/>
                  </a:cubicBezTo>
                  <a:cubicBezTo>
                    <a:pt x="81" y="3845"/>
                    <a:pt x="2571" y="3416"/>
                    <a:pt x="2566" y="3981"/>
                  </a:cubicBezTo>
                  <a:cubicBezTo>
                    <a:pt x="2566" y="4130"/>
                    <a:pt x="2419" y="4219"/>
                    <a:pt x="2019" y="4219"/>
                  </a:cubicBezTo>
                  <a:cubicBezTo>
                    <a:pt x="2006" y="4219"/>
                    <a:pt x="1993" y="4219"/>
                    <a:pt x="1980" y="4219"/>
                  </a:cubicBezTo>
                  <a:cubicBezTo>
                    <a:pt x="1458" y="4204"/>
                    <a:pt x="948" y="4057"/>
                    <a:pt x="499" y="3793"/>
                  </a:cubicBezTo>
                  <a:lnTo>
                    <a:pt x="0" y="4892"/>
                  </a:lnTo>
                  <a:cubicBezTo>
                    <a:pt x="383" y="5135"/>
                    <a:pt x="1003" y="5315"/>
                    <a:pt x="1647" y="5361"/>
                  </a:cubicBezTo>
                  <a:lnTo>
                    <a:pt x="1638" y="6040"/>
                  </a:lnTo>
                  <a:lnTo>
                    <a:pt x="2545" y="6051"/>
                  </a:lnTo>
                  <a:lnTo>
                    <a:pt x="2551" y="5338"/>
                  </a:lnTo>
                  <a:cubicBezTo>
                    <a:pt x="3548" y="5176"/>
                    <a:pt x="4059" y="4576"/>
                    <a:pt x="4064" y="3886"/>
                  </a:cubicBezTo>
                  <a:cubicBezTo>
                    <a:pt x="4082" y="2227"/>
                    <a:pt x="1592" y="2651"/>
                    <a:pt x="1597" y="2111"/>
                  </a:cubicBezTo>
                  <a:cubicBezTo>
                    <a:pt x="1597" y="1957"/>
                    <a:pt x="1739" y="1833"/>
                    <a:pt x="2171" y="1833"/>
                  </a:cubicBezTo>
                  <a:cubicBezTo>
                    <a:pt x="2176" y="1833"/>
                    <a:pt x="2181" y="1833"/>
                    <a:pt x="2186" y="1833"/>
                  </a:cubicBezTo>
                  <a:cubicBezTo>
                    <a:pt x="2577" y="1839"/>
                    <a:pt x="2995" y="1952"/>
                    <a:pt x="3435" y="2181"/>
                  </a:cubicBezTo>
                  <a:lnTo>
                    <a:pt x="3902" y="1088"/>
                  </a:lnTo>
                  <a:cubicBezTo>
                    <a:pt x="3540" y="879"/>
                    <a:pt x="3076" y="752"/>
                    <a:pt x="2603" y="699"/>
                  </a:cubicBezTo>
                  <a:lnTo>
                    <a:pt x="2609" y="12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FEF4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61"/>
            <p:cNvSpPr/>
            <p:nvPr/>
          </p:nvSpPr>
          <p:spPr>
            <a:xfrm>
              <a:off x="6674400" y="1884850"/>
              <a:ext cx="337250" cy="694125"/>
            </a:xfrm>
            <a:custGeom>
              <a:avLst/>
              <a:gdLst/>
              <a:ahLst/>
              <a:cxnLst/>
              <a:rect l="l" t="t" r="r" b="b"/>
              <a:pathLst>
                <a:path w="13490" h="27765" extrusionOk="0">
                  <a:moveTo>
                    <a:pt x="12828" y="1"/>
                  </a:moveTo>
                  <a:cubicBezTo>
                    <a:pt x="12827" y="1"/>
                    <a:pt x="12825" y="1"/>
                    <a:pt x="12823" y="1"/>
                  </a:cubicBezTo>
                  <a:lnTo>
                    <a:pt x="667" y="1"/>
                  </a:lnTo>
                  <a:cubicBezTo>
                    <a:pt x="299" y="1"/>
                    <a:pt x="1" y="296"/>
                    <a:pt x="1" y="664"/>
                  </a:cubicBezTo>
                  <a:lnTo>
                    <a:pt x="1" y="26872"/>
                  </a:lnTo>
                  <a:cubicBezTo>
                    <a:pt x="1" y="27365"/>
                    <a:pt x="401" y="27765"/>
                    <a:pt x="893" y="27765"/>
                  </a:cubicBezTo>
                  <a:lnTo>
                    <a:pt x="12597" y="27765"/>
                  </a:lnTo>
                  <a:cubicBezTo>
                    <a:pt x="13090" y="27765"/>
                    <a:pt x="13490" y="27365"/>
                    <a:pt x="13490" y="26872"/>
                  </a:cubicBezTo>
                  <a:lnTo>
                    <a:pt x="13490" y="664"/>
                  </a:lnTo>
                  <a:cubicBezTo>
                    <a:pt x="13490" y="298"/>
                    <a:pt x="13194" y="1"/>
                    <a:pt x="12828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61"/>
            <p:cNvSpPr/>
            <p:nvPr/>
          </p:nvSpPr>
          <p:spPr>
            <a:xfrm>
              <a:off x="6674400" y="1863475"/>
              <a:ext cx="337250" cy="694125"/>
            </a:xfrm>
            <a:custGeom>
              <a:avLst/>
              <a:gdLst/>
              <a:ahLst/>
              <a:cxnLst/>
              <a:rect l="l" t="t" r="r" b="b"/>
              <a:pathLst>
                <a:path w="13490" h="27765" extrusionOk="0">
                  <a:moveTo>
                    <a:pt x="667" y="0"/>
                  </a:moveTo>
                  <a:cubicBezTo>
                    <a:pt x="299" y="0"/>
                    <a:pt x="1" y="299"/>
                    <a:pt x="1" y="664"/>
                  </a:cubicBezTo>
                  <a:lnTo>
                    <a:pt x="1" y="26872"/>
                  </a:lnTo>
                  <a:cubicBezTo>
                    <a:pt x="1" y="27365"/>
                    <a:pt x="401" y="27765"/>
                    <a:pt x="893" y="27765"/>
                  </a:cubicBezTo>
                  <a:lnTo>
                    <a:pt x="12597" y="27765"/>
                  </a:lnTo>
                  <a:cubicBezTo>
                    <a:pt x="13090" y="27765"/>
                    <a:pt x="13490" y="27365"/>
                    <a:pt x="13490" y="26872"/>
                  </a:cubicBezTo>
                  <a:lnTo>
                    <a:pt x="13490" y="664"/>
                  </a:lnTo>
                  <a:cubicBezTo>
                    <a:pt x="13490" y="299"/>
                    <a:pt x="13191" y="0"/>
                    <a:pt x="128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61"/>
            <p:cNvSpPr/>
            <p:nvPr/>
          </p:nvSpPr>
          <p:spPr>
            <a:xfrm>
              <a:off x="6729050" y="2241725"/>
              <a:ext cx="239475" cy="14800"/>
            </a:xfrm>
            <a:custGeom>
              <a:avLst/>
              <a:gdLst/>
              <a:ahLst/>
              <a:cxnLst/>
              <a:rect l="l" t="t" r="r" b="b"/>
              <a:pathLst>
                <a:path w="9579" h="592" extrusionOk="0">
                  <a:moveTo>
                    <a:pt x="296" y="1"/>
                  </a:moveTo>
                  <a:cubicBezTo>
                    <a:pt x="134" y="1"/>
                    <a:pt x="0" y="131"/>
                    <a:pt x="0" y="296"/>
                  </a:cubicBezTo>
                  <a:cubicBezTo>
                    <a:pt x="0" y="459"/>
                    <a:pt x="134" y="592"/>
                    <a:pt x="296" y="592"/>
                  </a:cubicBezTo>
                  <a:lnTo>
                    <a:pt x="9283" y="592"/>
                  </a:lnTo>
                  <a:cubicBezTo>
                    <a:pt x="9448" y="592"/>
                    <a:pt x="9579" y="459"/>
                    <a:pt x="9579" y="296"/>
                  </a:cubicBezTo>
                  <a:cubicBezTo>
                    <a:pt x="9579" y="131"/>
                    <a:pt x="9448" y="1"/>
                    <a:pt x="9283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61"/>
            <p:cNvSpPr/>
            <p:nvPr/>
          </p:nvSpPr>
          <p:spPr>
            <a:xfrm>
              <a:off x="6728750" y="2288675"/>
              <a:ext cx="240075" cy="14825"/>
            </a:xfrm>
            <a:custGeom>
              <a:avLst/>
              <a:gdLst/>
              <a:ahLst/>
              <a:cxnLst/>
              <a:rect l="l" t="t" r="r" b="b"/>
              <a:pathLst>
                <a:path w="9603" h="593" extrusionOk="0">
                  <a:moveTo>
                    <a:pt x="298" y="1"/>
                  </a:moveTo>
                  <a:cubicBezTo>
                    <a:pt x="134" y="1"/>
                    <a:pt x="1" y="132"/>
                    <a:pt x="1" y="297"/>
                  </a:cubicBezTo>
                  <a:cubicBezTo>
                    <a:pt x="1" y="461"/>
                    <a:pt x="134" y="593"/>
                    <a:pt x="298" y="593"/>
                  </a:cubicBezTo>
                  <a:cubicBezTo>
                    <a:pt x="301" y="593"/>
                    <a:pt x="305" y="593"/>
                    <a:pt x="308" y="593"/>
                  </a:cubicBezTo>
                  <a:lnTo>
                    <a:pt x="9295" y="593"/>
                  </a:lnTo>
                  <a:cubicBezTo>
                    <a:pt x="9299" y="593"/>
                    <a:pt x="9302" y="593"/>
                    <a:pt x="9306" y="593"/>
                  </a:cubicBezTo>
                  <a:cubicBezTo>
                    <a:pt x="9469" y="593"/>
                    <a:pt x="9603" y="461"/>
                    <a:pt x="9603" y="297"/>
                  </a:cubicBezTo>
                  <a:cubicBezTo>
                    <a:pt x="9603" y="132"/>
                    <a:pt x="9469" y="1"/>
                    <a:pt x="9306" y="1"/>
                  </a:cubicBezTo>
                  <a:cubicBezTo>
                    <a:pt x="9302" y="1"/>
                    <a:pt x="9299" y="1"/>
                    <a:pt x="9295" y="1"/>
                  </a:cubicBezTo>
                  <a:lnTo>
                    <a:pt x="308" y="1"/>
                  </a:lnTo>
                  <a:cubicBezTo>
                    <a:pt x="305" y="1"/>
                    <a:pt x="301" y="1"/>
                    <a:pt x="298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61"/>
            <p:cNvSpPr/>
            <p:nvPr/>
          </p:nvSpPr>
          <p:spPr>
            <a:xfrm>
              <a:off x="6729050" y="2335650"/>
              <a:ext cx="239475" cy="14900"/>
            </a:xfrm>
            <a:custGeom>
              <a:avLst/>
              <a:gdLst/>
              <a:ahLst/>
              <a:cxnLst/>
              <a:rect l="l" t="t" r="r" b="b"/>
              <a:pathLst>
                <a:path w="9579" h="596" extrusionOk="0">
                  <a:moveTo>
                    <a:pt x="296" y="1"/>
                  </a:moveTo>
                  <a:cubicBezTo>
                    <a:pt x="134" y="1"/>
                    <a:pt x="0" y="134"/>
                    <a:pt x="0" y="299"/>
                  </a:cubicBezTo>
                  <a:cubicBezTo>
                    <a:pt x="0" y="462"/>
                    <a:pt x="134" y="595"/>
                    <a:pt x="296" y="595"/>
                  </a:cubicBezTo>
                  <a:lnTo>
                    <a:pt x="9283" y="595"/>
                  </a:lnTo>
                  <a:cubicBezTo>
                    <a:pt x="9448" y="595"/>
                    <a:pt x="9579" y="462"/>
                    <a:pt x="9579" y="299"/>
                  </a:cubicBezTo>
                  <a:cubicBezTo>
                    <a:pt x="9579" y="134"/>
                    <a:pt x="9448" y="1"/>
                    <a:pt x="9283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61"/>
            <p:cNvSpPr/>
            <p:nvPr/>
          </p:nvSpPr>
          <p:spPr>
            <a:xfrm>
              <a:off x="6729050" y="2382700"/>
              <a:ext cx="239475" cy="14800"/>
            </a:xfrm>
            <a:custGeom>
              <a:avLst/>
              <a:gdLst/>
              <a:ahLst/>
              <a:cxnLst/>
              <a:rect l="l" t="t" r="r" b="b"/>
              <a:pathLst>
                <a:path w="9579" h="592" extrusionOk="0">
                  <a:moveTo>
                    <a:pt x="296" y="0"/>
                  </a:moveTo>
                  <a:cubicBezTo>
                    <a:pt x="134" y="0"/>
                    <a:pt x="0" y="131"/>
                    <a:pt x="0" y="296"/>
                  </a:cubicBezTo>
                  <a:cubicBezTo>
                    <a:pt x="0" y="458"/>
                    <a:pt x="134" y="592"/>
                    <a:pt x="296" y="592"/>
                  </a:cubicBezTo>
                  <a:lnTo>
                    <a:pt x="9283" y="592"/>
                  </a:lnTo>
                  <a:cubicBezTo>
                    <a:pt x="9448" y="592"/>
                    <a:pt x="9579" y="458"/>
                    <a:pt x="9579" y="296"/>
                  </a:cubicBezTo>
                  <a:cubicBezTo>
                    <a:pt x="9579" y="131"/>
                    <a:pt x="9448" y="0"/>
                    <a:pt x="928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1"/>
            <p:cNvSpPr/>
            <p:nvPr/>
          </p:nvSpPr>
          <p:spPr>
            <a:xfrm>
              <a:off x="6728750" y="2429650"/>
              <a:ext cx="240075" cy="14825"/>
            </a:xfrm>
            <a:custGeom>
              <a:avLst/>
              <a:gdLst/>
              <a:ahLst/>
              <a:cxnLst/>
              <a:rect l="l" t="t" r="r" b="b"/>
              <a:pathLst>
                <a:path w="9603" h="593" extrusionOk="0">
                  <a:moveTo>
                    <a:pt x="293" y="0"/>
                  </a:moveTo>
                  <a:cubicBezTo>
                    <a:pt x="132" y="0"/>
                    <a:pt x="1" y="134"/>
                    <a:pt x="1" y="297"/>
                  </a:cubicBezTo>
                  <a:cubicBezTo>
                    <a:pt x="1" y="461"/>
                    <a:pt x="134" y="592"/>
                    <a:pt x="298" y="592"/>
                  </a:cubicBezTo>
                  <a:cubicBezTo>
                    <a:pt x="301" y="592"/>
                    <a:pt x="305" y="592"/>
                    <a:pt x="308" y="592"/>
                  </a:cubicBezTo>
                  <a:lnTo>
                    <a:pt x="9295" y="592"/>
                  </a:lnTo>
                  <a:cubicBezTo>
                    <a:pt x="9299" y="592"/>
                    <a:pt x="9302" y="592"/>
                    <a:pt x="9306" y="592"/>
                  </a:cubicBezTo>
                  <a:cubicBezTo>
                    <a:pt x="9469" y="592"/>
                    <a:pt x="9603" y="461"/>
                    <a:pt x="9603" y="297"/>
                  </a:cubicBezTo>
                  <a:cubicBezTo>
                    <a:pt x="9603" y="134"/>
                    <a:pt x="9472" y="0"/>
                    <a:pt x="9310" y="0"/>
                  </a:cubicBezTo>
                  <a:cubicBezTo>
                    <a:pt x="9305" y="0"/>
                    <a:pt x="9300" y="1"/>
                    <a:pt x="9295" y="1"/>
                  </a:cubicBezTo>
                  <a:lnTo>
                    <a:pt x="308" y="1"/>
                  </a:lnTo>
                  <a:cubicBezTo>
                    <a:pt x="303" y="1"/>
                    <a:pt x="298" y="0"/>
                    <a:pt x="29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1"/>
            <p:cNvSpPr/>
            <p:nvPr/>
          </p:nvSpPr>
          <p:spPr>
            <a:xfrm>
              <a:off x="6729050" y="2476625"/>
              <a:ext cx="239475" cy="14875"/>
            </a:xfrm>
            <a:custGeom>
              <a:avLst/>
              <a:gdLst/>
              <a:ahLst/>
              <a:cxnLst/>
              <a:rect l="l" t="t" r="r" b="b"/>
              <a:pathLst>
                <a:path w="9579" h="595" extrusionOk="0">
                  <a:moveTo>
                    <a:pt x="296" y="0"/>
                  </a:moveTo>
                  <a:cubicBezTo>
                    <a:pt x="134" y="0"/>
                    <a:pt x="0" y="134"/>
                    <a:pt x="0" y="299"/>
                  </a:cubicBezTo>
                  <a:cubicBezTo>
                    <a:pt x="0" y="461"/>
                    <a:pt x="134" y="595"/>
                    <a:pt x="296" y="595"/>
                  </a:cubicBezTo>
                  <a:lnTo>
                    <a:pt x="9283" y="595"/>
                  </a:lnTo>
                  <a:cubicBezTo>
                    <a:pt x="9448" y="595"/>
                    <a:pt x="9579" y="461"/>
                    <a:pt x="9579" y="299"/>
                  </a:cubicBezTo>
                  <a:cubicBezTo>
                    <a:pt x="9579" y="134"/>
                    <a:pt x="9448" y="0"/>
                    <a:pt x="928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1"/>
            <p:cNvSpPr/>
            <p:nvPr/>
          </p:nvSpPr>
          <p:spPr>
            <a:xfrm>
              <a:off x="6674400" y="1863475"/>
              <a:ext cx="337250" cy="62775"/>
            </a:xfrm>
            <a:custGeom>
              <a:avLst/>
              <a:gdLst/>
              <a:ahLst/>
              <a:cxnLst/>
              <a:rect l="l" t="t" r="r" b="b"/>
              <a:pathLst>
                <a:path w="13490" h="2511" extrusionOk="0">
                  <a:moveTo>
                    <a:pt x="667" y="0"/>
                  </a:moveTo>
                  <a:cubicBezTo>
                    <a:pt x="299" y="0"/>
                    <a:pt x="1" y="299"/>
                    <a:pt x="1" y="664"/>
                  </a:cubicBezTo>
                  <a:lnTo>
                    <a:pt x="1" y="2511"/>
                  </a:lnTo>
                  <a:lnTo>
                    <a:pt x="13490" y="2511"/>
                  </a:lnTo>
                  <a:lnTo>
                    <a:pt x="13490" y="664"/>
                  </a:lnTo>
                  <a:cubicBezTo>
                    <a:pt x="13490" y="299"/>
                    <a:pt x="13191" y="0"/>
                    <a:pt x="12826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1"/>
            <p:cNvSpPr/>
            <p:nvPr/>
          </p:nvSpPr>
          <p:spPr>
            <a:xfrm>
              <a:off x="6904375" y="1880875"/>
              <a:ext cx="25600" cy="21950"/>
            </a:xfrm>
            <a:custGeom>
              <a:avLst/>
              <a:gdLst/>
              <a:ahLst/>
              <a:cxnLst/>
              <a:rect l="l" t="t" r="r" b="b"/>
              <a:pathLst>
                <a:path w="1024" h="878" extrusionOk="0">
                  <a:moveTo>
                    <a:pt x="586" y="0"/>
                  </a:moveTo>
                  <a:cubicBezTo>
                    <a:pt x="194" y="0"/>
                    <a:pt x="0" y="473"/>
                    <a:pt x="276" y="748"/>
                  </a:cubicBezTo>
                  <a:cubicBezTo>
                    <a:pt x="365" y="837"/>
                    <a:pt x="475" y="877"/>
                    <a:pt x="582" y="877"/>
                  </a:cubicBezTo>
                  <a:cubicBezTo>
                    <a:pt x="807" y="877"/>
                    <a:pt x="1024" y="703"/>
                    <a:pt x="1024" y="438"/>
                  </a:cubicBezTo>
                  <a:cubicBezTo>
                    <a:pt x="1024" y="194"/>
                    <a:pt x="829" y="0"/>
                    <a:pt x="5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1"/>
            <p:cNvSpPr/>
            <p:nvPr/>
          </p:nvSpPr>
          <p:spPr>
            <a:xfrm>
              <a:off x="6939875" y="1880875"/>
              <a:ext cx="25700" cy="21950"/>
            </a:xfrm>
            <a:custGeom>
              <a:avLst/>
              <a:gdLst/>
              <a:ahLst/>
              <a:cxnLst/>
              <a:rect l="l" t="t" r="r" b="b"/>
              <a:pathLst>
                <a:path w="1028" h="878" extrusionOk="0">
                  <a:moveTo>
                    <a:pt x="586" y="0"/>
                  </a:moveTo>
                  <a:cubicBezTo>
                    <a:pt x="198" y="0"/>
                    <a:pt x="1" y="473"/>
                    <a:pt x="276" y="748"/>
                  </a:cubicBezTo>
                  <a:cubicBezTo>
                    <a:pt x="366" y="837"/>
                    <a:pt x="477" y="877"/>
                    <a:pt x="585" y="877"/>
                  </a:cubicBezTo>
                  <a:cubicBezTo>
                    <a:pt x="811" y="877"/>
                    <a:pt x="1027" y="703"/>
                    <a:pt x="1027" y="438"/>
                  </a:cubicBezTo>
                  <a:cubicBezTo>
                    <a:pt x="1027" y="194"/>
                    <a:pt x="830" y="0"/>
                    <a:pt x="586" y="0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61"/>
            <p:cNvSpPr/>
            <p:nvPr/>
          </p:nvSpPr>
          <p:spPr>
            <a:xfrm>
              <a:off x="6973875" y="1880875"/>
              <a:ext cx="25675" cy="21975"/>
            </a:xfrm>
            <a:custGeom>
              <a:avLst/>
              <a:gdLst/>
              <a:ahLst/>
              <a:cxnLst/>
              <a:rect l="l" t="t" r="r" b="b"/>
              <a:pathLst>
                <a:path w="1027" h="879" extrusionOk="0">
                  <a:moveTo>
                    <a:pt x="589" y="0"/>
                  </a:moveTo>
                  <a:cubicBezTo>
                    <a:pt x="198" y="0"/>
                    <a:pt x="0" y="473"/>
                    <a:pt x="279" y="748"/>
                  </a:cubicBezTo>
                  <a:cubicBezTo>
                    <a:pt x="368" y="838"/>
                    <a:pt x="478" y="878"/>
                    <a:pt x="585" y="878"/>
                  </a:cubicBezTo>
                  <a:cubicBezTo>
                    <a:pt x="811" y="878"/>
                    <a:pt x="1027" y="703"/>
                    <a:pt x="1027" y="438"/>
                  </a:cubicBezTo>
                  <a:cubicBezTo>
                    <a:pt x="1027" y="194"/>
                    <a:pt x="830" y="0"/>
                    <a:pt x="58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61"/>
            <p:cNvSpPr/>
            <p:nvPr/>
          </p:nvSpPr>
          <p:spPr>
            <a:xfrm>
              <a:off x="6733025" y="1976175"/>
              <a:ext cx="237400" cy="222300"/>
            </a:xfrm>
            <a:custGeom>
              <a:avLst/>
              <a:gdLst/>
              <a:ahLst/>
              <a:cxnLst/>
              <a:rect l="l" t="t" r="r" b="b"/>
              <a:pathLst>
                <a:path w="9496" h="8892" extrusionOk="0">
                  <a:moveTo>
                    <a:pt x="4734" y="1301"/>
                  </a:moveTo>
                  <a:cubicBezTo>
                    <a:pt x="4837" y="1301"/>
                    <a:pt x="4939" y="1306"/>
                    <a:pt x="5042" y="1317"/>
                  </a:cubicBezTo>
                  <a:cubicBezTo>
                    <a:pt x="6103" y="1421"/>
                    <a:pt x="7040" y="2056"/>
                    <a:pt x="7530" y="3004"/>
                  </a:cubicBezTo>
                  <a:cubicBezTo>
                    <a:pt x="8017" y="3952"/>
                    <a:pt x="7994" y="5082"/>
                    <a:pt x="7466" y="6007"/>
                  </a:cubicBezTo>
                  <a:cubicBezTo>
                    <a:pt x="6935" y="6932"/>
                    <a:pt x="5976" y="7529"/>
                    <a:pt x="4912" y="7587"/>
                  </a:cubicBezTo>
                  <a:cubicBezTo>
                    <a:pt x="4851" y="7590"/>
                    <a:pt x="4793" y="7593"/>
                    <a:pt x="4735" y="7593"/>
                  </a:cubicBezTo>
                  <a:cubicBezTo>
                    <a:pt x="3616" y="7593"/>
                    <a:pt x="2581" y="7002"/>
                    <a:pt x="2019" y="6036"/>
                  </a:cubicBezTo>
                  <a:cubicBezTo>
                    <a:pt x="1453" y="5071"/>
                    <a:pt x="1445" y="3879"/>
                    <a:pt x="1993" y="2905"/>
                  </a:cubicBezTo>
                  <a:cubicBezTo>
                    <a:pt x="2045" y="2813"/>
                    <a:pt x="2100" y="2726"/>
                    <a:pt x="2161" y="2639"/>
                  </a:cubicBezTo>
                  <a:cubicBezTo>
                    <a:pt x="2198" y="2586"/>
                    <a:pt x="2236" y="2537"/>
                    <a:pt x="2274" y="2488"/>
                  </a:cubicBezTo>
                  <a:cubicBezTo>
                    <a:pt x="2873" y="1734"/>
                    <a:pt x="3782" y="1301"/>
                    <a:pt x="4734" y="1301"/>
                  </a:cubicBezTo>
                  <a:close/>
                  <a:moveTo>
                    <a:pt x="4599" y="0"/>
                  </a:moveTo>
                  <a:cubicBezTo>
                    <a:pt x="4526" y="3"/>
                    <a:pt x="4451" y="6"/>
                    <a:pt x="4378" y="12"/>
                  </a:cubicBezTo>
                  <a:lnTo>
                    <a:pt x="4335" y="15"/>
                  </a:lnTo>
                  <a:cubicBezTo>
                    <a:pt x="4312" y="15"/>
                    <a:pt x="4291" y="21"/>
                    <a:pt x="4268" y="24"/>
                  </a:cubicBezTo>
                  <a:lnTo>
                    <a:pt x="4222" y="27"/>
                  </a:lnTo>
                  <a:lnTo>
                    <a:pt x="4161" y="35"/>
                  </a:lnTo>
                  <a:lnTo>
                    <a:pt x="4106" y="44"/>
                  </a:lnTo>
                  <a:lnTo>
                    <a:pt x="4036" y="53"/>
                  </a:lnTo>
                  <a:lnTo>
                    <a:pt x="3993" y="61"/>
                  </a:lnTo>
                  <a:lnTo>
                    <a:pt x="3949" y="67"/>
                  </a:lnTo>
                  <a:lnTo>
                    <a:pt x="3912" y="76"/>
                  </a:lnTo>
                  <a:lnTo>
                    <a:pt x="3857" y="84"/>
                  </a:lnTo>
                  <a:cubicBezTo>
                    <a:pt x="3836" y="90"/>
                    <a:pt x="3813" y="93"/>
                    <a:pt x="3793" y="99"/>
                  </a:cubicBezTo>
                  <a:lnTo>
                    <a:pt x="3732" y="113"/>
                  </a:lnTo>
                  <a:cubicBezTo>
                    <a:pt x="3668" y="128"/>
                    <a:pt x="3602" y="142"/>
                    <a:pt x="3538" y="163"/>
                  </a:cubicBezTo>
                  <a:lnTo>
                    <a:pt x="3494" y="174"/>
                  </a:lnTo>
                  <a:cubicBezTo>
                    <a:pt x="3433" y="192"/>
                    <a:pt x="3375" y="209"/>
                    <a:pt x="3317" y="229"/>
                  </a:cubicBezTo>
                  <a:cubicBezTo>
                    <a:pt x="3259" y="250"/>
                    <a:pt x="3201" y="270"/>
                    <a:pt x="3146" y="290"/>
                  </a:cubicBezTo>
                  <a:cubicBezTo>
                    <a:pt x="3088" y="314"/>
                    <a:pt x="3033" y="337"/>
                    <a:pt x="2975" y="360"/>
                  </a:cubicBezTo>
                  <a:lnTo>
                    <a:pt x="2920" y="386"/>
                  </a:lnTo>
                  <a:cubicBezTo>
                    <a:pt x="2903" y="392"/>
                    <a:pt x="2885" y="400"/>
                    <a:pt x="2865" y="409"/>
                  </a:cubicBezTo>
                  <a:cubicBezTo>
                    <a:pt x="2848" y="418"/>
                    <a:pt x="2830" y="427"/>
                    <a:pt x="2810" y="435"/>
                  </a:cubicBezTo>
                  <a:lnTo>
                    <a:pt x="2764" y="458"/>
                  </a:lnTo>
                  <a:cubicBezTo>
                    <a:pt x="2761" y="461"/>
                    <a:pt x="2755" y="461"/>
                    <a:pt x="2752" y="464"/>
                  </a:cubicBezTo>
                  <a:cubicBezTo>
                    <a:pt x="2717" y="482"/>
                    <a:pt x="2683" y="502"/>
                    <a:pt x="2648" y="519"/>
                  </a:cubicBezTo>
                  <a:lnTo>
                    <a:pt x="2607" y="540"/>
                  </a:lnTo>
                  <a:cubicBezTo>
                    <a:pt x="2587" y="551"/>
                    <a:pt x="2564" y="563"/>
                    <a:pt x="2543" y="577"/>
                  </a:cubicBezTo>
                  <a:cubicBezTo>
                    <a:pt x="2520" y="589"/>
                    <a:pt x="2506" y="598"/>
                    <a:pt x="2491" y="606"/>
                  </a:cubicBezTo>
                  <a:cubicBezTo>
                    <a:pt x="2477" y="618"/>
                    <a:pt x="2456" y="627"/>
                    <a:pt x="2439" y="638"/>
                  </a:cubicBezTo>
                  <a:cubicBezTo>
                    <a:pt x="2404" y="658"/>
                    <a:pt x="2369" y="682"/>
                    <a:pt x="2335" y="702"/>
                  </a:cubicBezTo>
                  <a:cubicBezTo>
                    <a:pt x="2236" y="766"/>
                    <a:pt x="2137" y="835"/>
                    <a:pt x="2045" y="905"/>
                  </a:cubicBezTo>
                  <a:lnTo>
                    <a:pt x="2042" y="908"/>
                  </a:lnTo>
                  <a:cubicBezTo>
                    <a:pt x="1964" y="969"/>
                    <a:pt x="1885" y="1032"/>
                    <a:pt x="1810" y="1099"/>
                  </a:cubicBezTo>
                  <a:lnTo>
                    <a:pt x="1764" y="1137"/>
                  </a:lnTo>
                  <a:cubicBezTo>
                    <a:pt x="1735" y="1166"/>
                    <a:pt x="1706" y="1192"/>
                    <a:pt x="1677" y="1218"/>
                  </a:cubicBezTo>
                  <a:cubicBezTo>
                    <a:pt x="1662" y="1233"/>
                    <a:pt x="1648" y="1247"/>
                    <a:pt x="1633" y="1262"/>
                  </a:cubicBezTo>
                  <a:lnTo>
                    <a:pt x="1590" y="1302"/>
                  </a:lnTo>
                  <a:cubicBezTo>
                    <a:pt x="1563" y="1331"/>
                    <a:pt x="1534" y="1360"/>
                    <a:pt x="1508" y="1389"/>
                  </a:cubicBezTo>
                  <a:cubicBezTo>
                    <a:pt x="1494" y="1404"/>
                    <a:pt x="1479" y="1418"/>
                    <a:pt x="1465" y="1433"/>
                  </a:cubicBezTo>
                  <a:cubicBezTo>
                    <a:pt x="1439" y="1462"/>
                    <a:pt x="1413" y="1491"/>
                    <a:pt x="1387" y="1522"/>
                  </a:cubicBezTo>
                  <a:cubicBezTo>
                    <a:pt x="1372" y="1537"/>
                    <a:pt x="1361" y="1551"/>
                    <a:pt x="1346" y="1566"/>
                  </a:cubicBezTo>
                  <a:lnTo>
                    <a:pt x="1308" y="1612"/>
                  </a:lnTo>
                  <a:cubicBezTo>
                    <a:pt x="1294" y="1630"/>
                    <a:pt x="1279" y="1650"/>
                    <a:pt x="1265" y="1664"/>
                  </a:cubicBezTo>
                  <a:cubicBezTo>
                    <a:pt x="1245" y="1688"/>
                    <a:pt x="1224" y="1714"/>
                    <a:pt x="1204" y="1743"/>
                  </a:cubicBezTo>
                  <a:cubicBezTo>
                    <a:pt x="192" y="3062"/>
                    <a:pt x="1" y="4839"/>
                    <a:pt x="714" y="6346"/>
                  </a:cubicBezTo>
                  <a:cubicBezTo>
                    <a:pt x="1424" y="7851"/>
                    <a:pt x="2917" y="8834"/>
                    <a:pt x="4581" y="8889"/>
                  </a:cubicBezTo>
                  <a:cubicBezTo>
                    <a:pt x="4634" y="8889"/>
                    <a:pt x="4683" y="8892"/>
                    <a:pt x="4732" y="8892"/>
                  </a:cubicBezTo>
                  <a:cubicBezTo>
                    <a:pt x="6466" y="8892"/>
                    <a:pt x="8040" y="7886"/>
                    <a:pt x="8768" y="6315"/>
                  </a:cubicBezTo>
                  <a:cubicBezTo>
                    <a:pt x="9495" y="4743"/>
                    <a:pt x="9243" y="2891"/>
                    <a:pt x="8121" y="1572"/>
                  </a:cubicBezTo>
                  <a:cubicBezTo>
                    <a:pt x="7280" y="574"/>
                    <a:pt x="6040" y="0"/>
                    <a:pt x="4735" y="0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61"/>
            <p:cNvSpPr/>
            <p:nvPr/>
          </p:nvSpPr>
          <p:spPr>
            <a:xfrm>
              <a:off x="6847550" y="2140975"/>
              <a:ext cx="87650" cy="57575"/>
            </a:xfrm>
            <a:custGeom>
              <a:avLst/>
              <a:gdLst/>
              <a:ahLst/>
              <a:cxnLst/>
              <a:rect l="l" t="t" r="r" b="b"/>
              <a:pathLst>
                <a:path w="3506" h="2303" extrusionOk="0">
                  <a:moveTo>
                    <a:pt x="2450" y="1"/>
                  </a:moveTo>
                  <a:cubicBezTo>
                    <a:pt x="1896" y="592"/>
                    <a:pt x="1137" y="949"/>
                    <a:pt x="331" y="995"/>
                  </a:cubicBezTo>
                  <a:lnTo>
                    <a:pt x="0" y="2300"/>
                  </a:lnTo>
                  <a:cubicBezTo>
                    <a:pt x="53" y="2303"/>
                    <a:pt x="102" y="2303"/>
                    <a:pt x="151" y="2303"/>
                  </a:cubicBezTo>
                  <a:cubicBezTo>
                    <a:pt x="1438" y="2303"/>
                    <a:pt x="2662" y="1743"/>
                    <a:pt x="3505" y="772"/>
                  </a:cubicBezTo>
                  <a:lnTo>
                    <a:pt x="2450" y="1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61"/>
            <p:cNvSpPr/>
            <p:nvPr/>
          </p:nvSpPr>
          <p:spPr>
            <a:xfrm>
              <a:off x="6733025" y="2016550"/>
              <a:ext cx="122800" cy="181925"/>
            </a:xfrm>
            <a:custGeom>
              <a:avLst/>
              <a:gdLst/>
              <a:ahLst/>
              <a:cxnLst/>
              <a:rect l="l" t="t" r="r" b="b"/>
              <a:pathLst>
                <a:path w="4912" h="7277" extrusionOk="0">
                  <a:moveTo>
                    <a:pt x="1308" y="0"/>
                  </a:moveTo>
                  <a:cubicBezTo>
                    <a:pt x="1274" y="44"/>
                    <a:pt x="1239" y="87"/>
                    <a:pt x="1204" y="131"/>
                  </a:cubicBezTo>
                  <a:cubicBezTo>
                    <a:pt x="192" y="1453"/>
                    <a:pt x="1" y="3230"/>
                    <a:pt x="714" y="4734"/>
                  </a:cubicBezTo>
                  <a:cubicBezTo>
                    <a:pt x="1424" y="6239"/>
                    <a:pt x="2917" y="7222"/>
                    <a:pt x="4581" y="7277"/>
                  </a:cubicBezTo>
                  <a:lnTo>
                    <a:pt x="4912" y="5972"/>
                  </a:lnTo>
                  <a:lnTo>
                    <a:pt x="4912" y="5972"/>
                  </a:lnTo>
                  <a:cubicBezTo>
                    <a:pt x="4851" y="5975"/>
                    <a:pt x="4793" y="5978"/>
                    <a:pt x="4735" y="5978"/>
                  </a:cubicBezTo>
                  <a:cubicBezTo>
                    <a:pt x="4732" y="5978"/>
                    <a:pt x="4730" y="5978"/>
                    <a:pt x="4727" y="5978"/>
                  </a:cubicBezTo>
                  <a:cubicBezTo>
                    <a:pt x="3556" y="5978"/>
                    <a:pt x="2481" y="5323"/>
                    <a:pt x="1940" y="4285"/>
                  </a:cubicBezTo>
                  <a:cubicBezTo>
                    <a:pt x="1401" y="3241"/>
                    <a:pt x="1485" y="1986"/>
                    <a:pt x="2161" y="1024"/>
                  </a:cubicBezTo>
                  <a:lnTo>
                    <a:pt x="1308" y="0"/>
                  </a:ln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61"/>
            <p:cNvSpPr/>
            <p:nvPr/>
          </p:nvSpPr>
          <p:spPr>
            <a:xfrm>
              <a:off x="6763100" y="1976250"/>
              <a:ext cx="172975" cy="72575"/>
            </a:xfrm>
            <a:custGeom>
              <a:avLst/>
              <a:gdLst/>
              <a:ahLst/>
              <a:cxnLst/>
              <a:rect l="l" t="t" r="r" b="b"/>
              <a:pathLst>
                <a:path w="6919" h="2903" extrusionOk="0">
                  <a:moveTo>
                    <a:pt x="3396" y="0"/>
                  </a:moveTo>
                  <a:cubicBezTo>
                    <a:pt x="3323" y="3"/>
                    <a:pt x="3248" y="6"/>
                    <a:pt x="3175" y="12"/>
                  </a:cubicBezTo>
                  <a:lnTo>
                    <a:pt x="3132" y="15"/>
                  </a:lnTo>
                  <a:cubicBezTo>
                    <a:pt x="3109" y="18"/>
                    <a:pt x="3088" y="21"/>
                    <a:pt x="3065" y="24"/>
                  </a:cubicBezTo>
                  <a:lnTo>
                    <a:pt x="3019" y="26"/>
                  </a:lnTo>
                  <a:lnTo>
                    <a:pt x="2958" y="35"/>
                  </a:lnTo>
                  <a:lnTo>
                    <a:pt x="2903" y="41"/>
                  </a:lnTo>
                  <a:lnTo>
                    <a:pt x="2836" y="52"/>
                  </a:lnTo>
                  <a:lnTo>
                    <a:pt x="2790" y="58"/>
                  </a:lnTo>
                  <a:lnTo>
                    <a:pt x="2746" y="67"/>
                  </a:lnTo>
                  <a:lnTo>
                    <a:pt x="2709" y="76"/>
                  </a:lnTo>
                  <a:lnTo>
                    <a:pt x="2654" y="84"/>
                  </a:lnTo>
                  <a:cubicBezTo>
                    <a:pt x="2633" y="90"/>
                    <a:pt x="2610" y="93"/>
                    <a:pt x="2590" y="99"/>
                  </a:cubicBezTo>
                  <a:lnTo>
                    <a:pt x="2529" y="113"/>
                  </a:lnTo>
                  <a:cubicBezTo>
                    <a:pt x="2465" y="125"/>
                    <a:pt x="2399" y="142"/>
                    <a:pt x="2335" y="160"/>
                  </a:cubicBezTo>
                  <a:lnTo>
                    <a:pt x="2291" y="174"/>
                  </a:lnTo>
                  <a:cubicBezTo>
                    <a:pt x="2230" y="192"/>
                    <a:pt x="2172" y="209"/>
                    <a:pt x="2114" y="229"/>
                  </a:cubicBezTo>
                  <a:cubicBezTo>
                    <a:pt x="2056" y="250"/>
                    <a:pt x="1998" y="270"/>
                    <a:pt x="1943" y="290"/>
                  </a:cubicBezTo>
                  <a:cubicBezTo>
                    <a:pt x="1885" y="313"/>
                    <a:pt x="1830" y="337"/>
                    <a:pt x="1772" y="360"/>
                  </a:cubicBezTo>
                  <a:lnTo>
                    <a:pt x="1717" y="386"/>
                  </a:lnTo>
                  <a:cubicBezTo>
                    <a:pt x="1700" y="392"/>
                    <a:pt x="1682" y="400"/>
                    <a:pt x="1662" y="409"/>
                  </a:cubicBezTo>
                  <a:cubicBezTo>
                    <a:pt x="1645" y="418"/>
                    <a:pt x="1627" y="426"/>
                    <a:pt x="1607" y="435"/>
                  </a:cubicBezTo>
                  <a:lnTo>
                    <a:pt x="1561" y="458"/>
                  </a:lnTo>
                  <a:cubicBezTo>
                    <a:pt x="1558" y="461"/>
                    <a:pt x="1552" y="461"/>
                    <a:pt x="1549" y="464"/>
                  </a:cubicBezTo>
                  <a:cubicBezTo>
                    <a:pt x="1514" y="482"/>
                    <a:pt x="1482" y="499"/>
                    <a:pt x="1448" y="519"/>
                  </a:cubicBezTo>
                  <a:lnTo>
                    <a:pt x="1404" y="540"/>
                  </a:lnTo>
                  <a:cubicBezTo>
                    <a:pt x="1384" y="551"/>
                    <a:pt x="1358" y="566"/>
                    <a:pt x="1340" y="577"/>
                  </a:cubicBezTo>
                  <a:cubicBezTo>
                    <a:pt x="1326" y="586"/>
                    <a:pt x="1303" y="598"/>
                    <a:pt x="1288" y="606"/>
                  </a:cubicBezTo>
                  <a:cubicBezTo>
                    <a:pt x="1274" y="618"/>
                    <a:pt x="1253" y="627"/>
                    <a:pt x="1236" y="638"/>
                  </a:cubicBezTo>
                  <a:cubicBezTo>
                    <a:pt x="1201" y="658"/>
                    <a:pt x="1166" y="682"/>
                    <a:pt x="1132" y="702"/>
                  </a:cubicBezTo>
                  <a:cubicBezTo>
                    <a:pt x="1033" y="766"/>
                    <a:pt x="934" y="832"/>
                    <a:pt x="842" y="905"/>
                  </a:cubicBezTo>
                  <a:lnTo>
                    <a:pt x="839" y="908"/>
                  </a:lnTo>
                  <a:cubicBezTo>
                    <a:pt x="761" y="969"/>
                    <a:pt x="682" y="1032"/>
                    <a:pt x="607" y="1096"/>
                  </a:cubicBezTo>
                  <a:lnTo>
                    <a:pt x="563" y="1137"/>
                  </a:lnTo>
                  <a:cubicBezTo>
                    <a:pt x="532" y="1163"/>
                    <a:pt x="503" y="1192"/>
                    <a:pt x="474" y="1218"/>
                  </a:cubicBezTo>
                  <a:cubicBezTo>
                    <a:pt x="459" y="1232"/>
                    <a:pt x="445" y="1247"/>
                    <a:pt x="430" y="1259"/>
                  </a:cubicBezTo>
                  <a:lnTo>
                    <a:pt x="389" y="1302"/>
                  </a:lnTo>
                  <a:cubicBezTo>
                    <a:pt x="360" y="1331"/>
                    <a:pt x="331" y="1360"/>
                    <a:pt x="305" y="1389"/>
                  </a:cubicBezTo>
                  <a:cubicBezTo>
                    <a:pt x="291" y="1403"/>
                    <a:pt x="276" y="1418"/>
                    <a:pt x="265" y="1432"/>
                  </a:cubicBezTo>
                  <a:cubicBezTo>
                    <a:pt x="236" y="1461"/>
                    <a:pt x="210" y="1490"/>
                    <a:pt x="184" y="1519"/>
                  </a:cubicBezTo>
                  <a:cubicBezTo>
                    <a:pt x="169" y="1537"/>
                    <a:pt x="158" y="1551"/>
                    <a:pt x="143" y="1566"/>
                  </a:cubicBezTo>
                  <a:lnTo>
                    <a:pt x="105" y="1612"/>
                  </a:lnTo>
                  <a:cubicBezTo>
                    <a:pt x="91" y="1630"/>
                    <a:pt x="76" y="1647"/>
                    <a:pt x="62" y="1664"/>
                  </a:cubicBezTo>
                  <a:cubicBezTo>
                    <a:pt x="42" y="1690"/>
                    <a:pt x="21" y="1717"/>
                    <a:pt x="1" y="1743"/>
                  </a:cubicBezTo>
                  <a:lnTo>
                    <a:pt x="790" y="2902"/>
                  </a:lnTo>
                  <a:cubicBezTo>
                    <a:pt x="842" y="2810"/>
                    <a:pt x="897" y="2723"/>
                    <a:pt x="958" y="2636"/>
                  </a:cubicBezTo>
                  <a:cubicBezTo>
                    <a:pt x="995" y="2583"/>
                    <a:pt x="1033" y="2534"/>
                    <a:pt x="1071" y="2485"/>
                  </a:cubicBezTo>
                  <a:cubicBezTo>
                    <a:pt x="1705" y="1688"/>
                    <a:pt x="2618" y="1299"/>
                    <a:pt x="3528" y="1299"/>
                  </a:cubicBezTo>
                  <a:cubicBezTo>
                    <a:pt x="4568" y="1299"/>
                    <a:pt x="5603" y="1808"/>
                    <a:pt x="6211" y="2801"/>
                  </a:cubicBezTo>
                  <a:lnTo>
                    <a:pt x="6918" y="1569"/>
                  </a:lnTo>
                  <a:cubicBezTo>
                    <a:pt x="6075" y="574"/>
                    <a:pt x="4837" y="0"/>
                    <a:pt x="35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61"/>
            <p:cNvSpPr/>
            <p:nvPr/>
          </p:nvSpPr>
          <p:spPr>
            <a:xfrm>
              <a:off x="5737650" y="3159775"/>
              <a:ext cx="80400" cy="194275"/>
            </a:xfrm>
            <a:custGeom>
              <a:avLst/>
              <a:gdLst/>
              <a:ahLst/>
              <a:cxnLst/>
              <a:rect l="l" t="t" r="r" b="b"/>
              <a:pathLst>
                <a:path w="3216" h="7771" extrusionOk="0">
                  <a:moveTo>
                    <a:pt x="96" y="1"/>
                  </a:moveTo>
                  <a:cubicBezTo>
                    <a:pt x="44" y="1"/>
                    <a:pt x="0" y="44"/>
                    <a:pt x="0" y="97"/>
                  </a:cubicBezTo>
                  <a:lnTo>
                    <a:pt x="0" y="7675"/>
                  </a:lnTo>
                  <a:cubicBezTo>
                    <a:pt x="0" y="7730"/>
                    <a:pt x="44" y="7770"/>
                    <a:pt x="96" y="7770"/>
                  </a:cubicBezTo>
                  <a:lnTo>
                    <a:pt x="3120" y="7770"/>
                  </a:lnTo>
                  <a:cubicBezTo>
                    <a:pt x="3172" y="7770"/>
                    <a:pt x="3215" y="7730"/>
                    <a:pt x="3215" y="7675"/>
                  </a:cubicBezTo>
                  <a:lnTo>
                    <a:pt x="3215" y="97"/>
                  </a:lnTo>
                  <a:cubicBezTo>
                    <a:pt x="3215" y="44"/>
                    <a:pt x="3172" y="1"/>
                    <a:pt x="3120" y="1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61"/>
            <p:cNvSpPr/>
            <p:nvPr/>
          </p:nvSpPr>
          <p:spPr>
            <a:xfrm>
              <a:off x="5737650" y="3263250"/>
              <a:ext cx="80400" cy="90875"/>
            </a:xfrm>
            <a:custGeom>
              <a:avLst/>
              <a:gdLst/>
              <a:ahLst/>
              <a:cxnLst/>
              <a:rect l="l" t="t" r="r" b="b"/>
              <a:pathLst>
                <a:path w="3216" h="3635" extrusionOk="0">
                  <a:moveTo>
                    <a:pt x="2224" y="1"/>
                  </a:moveTo>
                  <a:cubicBezTo>
                    <a:pt x="1145" y="1"/>
                    <a:pt x="449" y="205"/>
                    <a:pt x="0" y="466"/>
                  </a:cubicBezTo>
                  <a:lnTo>
                    <a:pt x="0" y="3156"/>
                  </a:lnTo>
                  <a:cubicBezTo>
                    <a:pt x="0" y="3420"/>
                    <a:pt x="215" y="3634"/>
                    <a:pt x="479" y="3634"/>
                  </a:cubicBezTo>
                  <a:lnTo>
                    <a:pt x="2737" y="3634"/>
                  </a:lnTo>
                  <a:cubicBezTo>
                    <a:pt x="3001" y="3634"/>
                    <a:pt x="3215" y="3420"/>
                    <a:pt x="3215" y="3156"/>
                  </a:cubicBezTo>
                  <a:lnTo>
                    <a:pt x="3215" y="51"/>
                  </a:lnTo>
                  <a:cubicBezTo>
                    <a:pt x="2853" y="16"/>
                    <a:pt x="2524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61"/>
            <p:cNvSpPr/>
            <p:nvPr/>
          </p:nvSpPr>
          <p:spPr>
            <a:xfrm>
              <a:off x="5856225" y="3021875"/>
              <a:ext cx="80400" cy="332175"/>
            </a:xfrm>
            <a:custGeom>
              <a:avLst/>
              <a:gdLst/>
              <a:ahLst/>
              <a:cxnLst/>
              <a:rect l="l" t="t" r="r" b="b"/>
              <a:pathLst>
                <a:path w="3216" h="13287" extrusionOk="0">
                  <a:moveTo>
                    <a:pt x="96" y="0"/>
                  </a:moveTo>
                  <a:cubicBezTo>
                    <a:pt x="44" y="0"/>
                    <a:pt x="0" y="44"/>
                    <a:pt x="0" y="96"/>
                  </a:cubicBezTo>
                  <a:lnTo>
                    <a:pt x="0" y="13191"/>
                  </a:lnTo>
                  <a:cubicBezTo>
                    <a:pt x="0" y="13246"/>
                    <a:pt x="44" y="13286"/>
                    <a:pt x="96" y="13286"/>
                  </a:cubicBezTo>
                  <a:lnTo>
                    <a:pt x="3119" y="13286"/>
                  </a:lnTo>
                  <a:cubicBezTo>
                    <a:pt x="3172" y="13286"/>
                    <a:pt x="3215" y="13246"/>
                    <a:pt x="3215" y="13191"/>
                  </a:cubicBezTo>
                  <a:lnTo>
                    <a:pt x="3215" y="96"/>
                  </a:lnTo>
                  <a:cubicBezTo>
                    <a:pt x="3215" y="44"/>
                    <a:pt x="3172" y="0"/>
                    <a:pt x="311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61"/>
            <p:cNvSpPr/>
            <p:nvPr/>
          </p:nvSpPr>
          <p:spPr>
            <a:xfrm>
              <a:off x="5856225" y="3267700"/>
              <a:ext cx="80400" cy="86425"/>
            </a:xfrm>
            <a:custGeom>
              <a:avLst/>
              <a:gdLst/>
              <a:ahLst/>
              <a:cxnLst/>
              <a:rect l="l" t="t" r="r" b="b"/>
              <a:pathLst>
                <a:path w="3216" h="3457" extrusionOk="0">
                  <a:moveTo>
                    <a:pt x="3215" y="1"/>
                  </a:moveTo>
                  <a:cubicBezTo>
                    <a:pt x="2649" y="106"/>
                    <a:pt x="2049" y="163"/>
                    <a:pt x="1410" y="163"/>
                  </a:cubicBezTo>
                  <a:cubicBezTo>
                    <a:pt x="960" y="163"/>
                    <a:pt x="491" y="135"/>
                    <a:pt x="0" y="76"/>
                  </a:cubicBezTo>
                  <a:lnTo>
                    <a:pt x="0" y="2978"/>
                  </a:lnTo>
                  <a:cubicBezTo>
                    <a:pt x="0" y="3242"/>
                    <a:pt x="215" y="3456"/>
                    <a:pt x="478" y="3456"/>
                  </a:cubicBezTo>
                  <a:lnTo>
                    <a:pt x="2740" y="3456"/>
                  </a:lnTo>
                  <a:cubicBezTo>
                    <a:pt x="3001" y="3453"/>
                    <a:pt x="3215" y="3242"/>
                    <a:pt x="3215" y="2978"/>
                  </a:cubicBezTo>
                  <a:lnTo>
                    <a:pt x="3215" y="1"/>
                  </a:lnTo>
                  <a:close/>
                </a:path>
              </a:pathLst>
            </a:custGeom>
            <a:solidFill>
              <a:srgbClr val="DEC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61"/>
            <p:cNvSpPr/>
            <p:nvPr/>
          </p:nvSpPr>
          <p:spPr>
            <a:xfrm>
              <a:off x="5987475" y="2920100"/>
              <a:ext cx="80475" cy="434025"/>
            </a:xfrm>
            <a:custGeom>
              <a:avLst/>
              <a:gdLst/>
              <a:ahLst/>
              <a:cxnLst/>
              <a:rect l="l" t="t" r="r" b="b"/>
              <a:pathLst>
                <a:path w="3219" h="17361" extrusionOk="0">
                  <a:moveTo>
                    <a:pt x="99" y="1"/>
                  </a:moveTo>
                  <a:cubicBezTo>
                    <a:pt x="44" y="1"/>
                    <a:pt x="0" y="41"/>
                    <a:pt x="0" y="96"/>
                  </a:cubicBezTo>
                  <a:lnTo>
                    <a:pt x="0" y="17262"/>
                  </a:lnTo>
                  <a:cubicBezTo>
                    <a:pt x="0" y="17317"/>
                    <a:pt x="44" y="17360"/>
                    <a:pt x="99" y="17360"/>
                  </a:cubicBezTo>
                  <a:lnTo>
                    <a:pt x="3120" y="17360"/>
                  </a:lnTo>
                  <a:cubicBezTo>
                    <a:pt x="3175" y="17360"/>
                    <a:pt x="3218" y="17317"/>
                    <a:pt x="3218" y="17262"/>
                  </a:cubicBezTo>
                  <a:lnTo>
                    <a:pt x="3218" y="96"/>
                  </a:lnTo>
                  <a:cubicBezTo>
                    <a:pt x="3218" y="41"/>
                    <a:pt x="3175" y="1"/>
                    <a:pt x="3120" y="1"/>
                  </a:cubicBez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61"/>
            <p:cNvSpPr/>
            <p:nvPr/>
          </p:nvSpPr>
          <p:spPr>
            <a:xfrm>
              <a:off x="5987475" y="3203925"/>
              <a:ext cx="80475" cy="150200"/>
            </a:xfrm>
            <a:custGeom>
              <a:avLst/>
              <a:gdLst/>
              <a:ahLst/>
              <a:cxnLst/>
              <a:rect l="l" t="t" r="r" b="b"/>
              <a:pathLst>
                <a:path w="3219" h="6008" extrusionOk="0">
                  <a:moveTo>
                    <a:pt x="3218" y="1"/>
                  </a:moveTo>
                  <a:cubicBezTo>
                    <a:pt x="2227" y="754"/>
                    <a:pt x="1186" y="1447"/>
                    <a:pt x="0" y="1943"/>
                  </a:cubicBezTo>
                  <a:lnTo>
                    <a:pt x="0" y="5529"/>
                  </a:lnTo>
                  <a:cubicBezTo>
                    <a:pt x="0" y="5793"/>
                    <a:pt x="215" y="6007"/>
                    <a:pt x="479" y="6007"/>
                  </a:cubicBezTo>
                  <a:lnTo>
                    <a:pt x="2740" y="6007"/>
                  </a:lnTo>
                  <a:cubicBezTo>
                    <a:pt x="3004" y="6007"/>
                    <a:pt x="3218" y="5793"/>
                    <a:pt x="3218" y="5529"/>
                  </a:cubicBezTo>
                  <a:lnTo>
                    <a:pt x="3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61"/>
            <p:cNvSpPr/>
            <p:nvPr/>
          </p:nvSpPr>
          <p:spPr>
            <a:xfrm>
              <a:off x="5987475" y="3203925"/>
              <a:ext cx="80475" cy="150200"/>
            </a:xfrm>
            <a:custGeom>
              <a:avLst/>
              <a:gdLst/>
              <a:ahLst/>
              <a:cxnLst/>
              <a:rect l="l" t="t" r="r" b="b"/>
              <a:pathLst>
                <a:path w="3219" h="6008" extrusionOk="0">
                  <a:moveTo>
                    <a:pt x="3218" y="1"/>
                  </a:moveTo>
                  <a:cubicBezTo>
                    <a:pt x="2227" y="754"/>
                    <a:pt x="1186" y="1447"/>
                    <a:pt x="0" y="1943"/>
                  </a:cubicBezTo>
                  <a:lnTo>
                    <a:pt x="0" y="5529"/>
                  </a:lnTo>
                  <a:cubicBezTo>
                    <a:pt x="0" y="5793"/>
                    <a:pt x="215" y="6007"/>
                    <a:pt x="479" y="6007"/>
                  </a:cubicBezTo>
                  <a:lnTo>
                    <a:pt x="2740" y="6007"/>
                  </a:lnTo>
                  <a:cubicBezTo>
                    <a:pt x="3004" y="6007"/>
                    <a:pt x="3218" y="5793"/>
                    <a:pt x="3218" y="5529"/>
                  </a:cubicBezTo>
                  <a:lnTo>
                    <a:pt x="32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61"/>
            <p:cNvSpPr/>
            <p:nvPr/>
          </p:nvSpPr>
          <p:spPr>
            <a:xfrm>
              <a:off x="6116125" y="2800600"/>
              <a:ext cx="80400" cy="553450"/>
            </a:xfrm>
            <a:custGeom>
              <a:avLst/>
              <a:gdLst/>
              <a:ahLst/>
              <a:cxnLst/>
              <a:rect l="l" t="t" r="r" b="b"/>
              <a:pathLst>
                <a:path w="3216" h="22138" extrusionOk="0">
                  <a:moveTo>
                    <a:pt x="478" y="0"/>
                  </a:moveTo>
                  <a:cubicBezTo>
                    <a:pt x="212" y="0"/>
                    <a:pt x="0" y="215"/>
                    <a:pt x="0" y="479"/>
                  </a:cubicBezTo>
                  <a:lnTo>
                    <a:pt x="0" y="21662"/>
                  </a:lnTo>
                  <a:cubicBezTo>
                    <a:pt x="0" y="21926"/>
                    <a:pt x="212" y="22137"/>
                    <a:pt x="478" y="22137"/>
                  </a:cubicBezTo>
                  <a:lnTo>
                    <a:pt x="2737" y="22137"/>
                  </a:lnTo>
                  <a:cubicBezTo>
                    <a:pt x="3004" y="22137"/>
                    <a:pt x="3215" y="21926"/>
                    <a:pt x="3215" y="21662"/>
                  </a:cubicBezTo>
                  <a:lnTo>
                    <a:pt x="3215" y="479"/>
                  </a:lnTo>
                  <a:cubicBezTo>
                    <a:pt x="3215" y="215"/>
                    <a:pt x="3004" y="0"/>
                    <a:pt x="2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61"/>
            <p:cNvSpPr/>
            <p:nvPr/>
          </p:nvSpPr>
          <p:spPr>
            <a:xfrm>
              <a:off x="6116050" y="3156375"/>
              <a:ext cx="80475" cy="197750"/>
            </a:xfrm>
            <a:custGeom>
              <a:avLst/>
              <a:gdLst/>
              <a:ahLst/>
              <a:cxnLst/>
              <a:rect l="l" t="t" r="r" b="b"/>
              <a:pathLst>
                <a:path w="3219" h="7910" extrusionOk="0">
                  <a:moveTo>
                    <a:pt x="1352" y="1"/>
                  </a:moveTo>
                  <a:cubicBezTo>
                    <a:pt x="905" y="1"/>
                    <a:pt x="449" y="116"/>
                    <a:pt x="0" y="392"/>
                  </a:cubicBezTo>
                  <a:lnTo>
                    <a:pt x="0" y="7431"/>
                  </a:lnTo>
                  <a:cubicBezTo>
                    <a:pt x="0" y="7695"/>
                    <a:pt x="215" y="7909"/>
                    <a:pt x="479" y="7909"/>
                  </a:cubicBezTo>
                  <a:lnTo>
                    <a:pt x="2740" y="7909"/>
                  </a:lnTo>
                  <a:cubicBezTo>
                    <a:pt x="3004" y="7909"/>
                    <a:pt x="3218" y="7695"/>
                    <a:pt x="3218" y="7431"/>
                  </a:cubicBezTo>
                  <a:lnTo>
                    <a:pt x="3218" y="598"/>
                  </a:lnTo>
                  <a:cubicBezTo>
                    <a:pt x="2644" y="248"/>
                    <a:pt x="2007" y="1"/>
                    <a:pt x="1352" y="1"/>
                  </a:cubicBezTo>
                  <a:close/>
                </a:path>
              </a:pathLst>
            </a:custGeom>
            <a:solidFill>
              <a:srgbClr val="B52C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61"/>
            <p:cNvSpPr/>
            <p:nvPr/>
          </p:nvSpPr>
          <p:spPr>
            <a:xfrm>
              <a:off x="5727050" y="2751450"/>
              <a:ext cx="354375" cy="279700"/>
            </a:xfrm>
            <a:custGeom>
              <a:avLst/>
              <a:gdLst/>
              <a:ahLst/>
              <a:cxnLst/>
              <a:rect l="l" t="t" r="r" b="b"/>
              <a:pathLst>
                <a:path w="14175" h="11188" extrusionOk="0">
                  <a:moveTo>
                    <a:pt x="14174" y="1"/>
                  </a:moveTo>
                  <a:lnTo>
                    <a:pt x="11203" y="636"/>
                  </a:lnTo>
                  <a:lnTo>
                    <a:pt x="12000" y="1418"/>
                  </a:lnTo>
                  <a:lnTo>
                    <a:pt x="7454" y="6054"/>
                  </a:lnTo>
                  <a:lnTo>
                    <a:pt x="5860" y="4488"/>
                  </a:lnTo>
                  <a:lnTo>
                    <a:pt x="218" y="10240"/>
                  </a:lnTo>
                  <a:cubicBezTo>
                    <a:pt x="1" y="10460"/>
                    <a:pt x="4" y="10814"/>
                    <a:pt x="224" y="11029"/>
                  </a:cubicBezTo>
                  <a:cubicBezTo>
                    <a:pt x="333" y="11135"/>
                    <a:pt x="473" y="11187"/>
                    <a:pt x="614" y="11187"/>
                  </a:cubicBezTo>
                  <a:cubicBezTo>
                    <a:pt x="758" y="11187"/>
                    <a:pt x="903" y="11132"/>
                    <a:pt x="1013" y="11020"/>
                  </a:cubicBezTo>
                  <a:lnTo>
                    <a:pt x="5877" y="6063"/>
                  </a:lnTo>
                  <a:lnTo>
                    <a:pt x="7472" y="7628"/>
                  </a:lnTo>
                  <a:lnTo>
                    <a:pt x="12797" y="2198"/>
                  </a:lnTo>
                  <a:lnTo>
                    <a:pt x="13595" y="2981"/>
                  </a:lnTo>
                  <a:lnTo>
                    <a:pt x="14174" y="1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61"/>
            <p:cNvSpPr/>
            <p:nvPr/>
          </p:nvSpPr>
          <p:spPr>
            <a:xfrm>
              <a:off x="6283250" y="2925625"/>
              <a:ext cx="122300" cy="119525"/>
            </a:xfrm>
            <a:custGeom>
              <a:avLst/>
              <a:gdLst/>
              <a:ahLst/>
              <a:cxnLst/>
              <a:rect l="l" t="t" r="r" b="b"/>
              <a:pathLst>
                <a:path w="4892" h="4781" extrusionOk="0">
                  <a:moveTo>
                    <a:pt x="4540" y="0"/>
                  </a:moveTo>
                  <a:lnTo>
                    <a:pt x="348" y="3"/>
                  </a:lnTo>
                  <a:cubicBezTo>
                    <a:pt x="157" y="3"/>
                    <a:pt x="0" y="160"/>
                    <a:pt x="0" y="351"/>
                  </a:cubicBezTo>
                  <a:lnTo>
                    <a:pt x="3" y="4433"/>
                  </a:lnTo>
                  <a:cubicBezTo>
                    <a:pt x="3" y="4624"/>
                    <a:pt x="160" y="4781"/>
                    <a:pt x="351" y="4781"/>
                  </a:cubicBezTo>
                  <a:lnTo>
                    <a:pt x="2992" y="4778"/>
                  </a:lnTo>
                  <a:lnTo>
                    <a:pt x="4543" y="4778"/>
                  </a:lnTo>
                  <a:cubicBezTo>
                    <a:pt x="4737" y="4778"/>
                    <a:pt x="4891" y="4621"/>
                    <a:pt x="4891" y="4430"/>
                  </a:cubicBezTo>
                  <a:lnTo>
                    <a:pt x="4888" y="348"/>
                  </a:lnTo>
                  <a:cubicBezTo>
                    <a:pt x="4888" y="157"/>
                    <a:pt x="4732" y="0"/>
                    <a:pt x="45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1"/>
            <p:cNvSpPr/>
            <p:nvPr/>
          </p:nvSpPr>
          <p:spPr>
            <a:xfrm>
              <a:off x="6308675" y="2957600"/>
              <a:ext cx="71125" cy="61750"/>
            </a:xfrm>
            <a:custGeom>
              <a:avLst/>
              <a:gdLst/>
              <a:ahLst/>
              <a:cxnLst/>
              <a:rect l="l" t="t" r="r" b="b"/>
              <a:pathLst>
                <a:path w="2845" h="2470" extrusionOk="0">
                  <a:moveTo>
                    <a:pt x="681" y="1"/>
                  </a:moveTo>
                  <a:cubicBezTo>
                    <a:pt x="523" y="1"/>
                    <a:pt x="373" y="64"/>
                    <a:pt x="250" y="185"/>
                  </a:cubicBezTo>
                  <a:cubicBezTo>
                    <a:pt x="91" y="342"/>
                    <a:pt x="1" y="553"/>
                    <a:pt x="1" y="777"/>
                  </a:cubicBezTo>
                  <a:cubicBezTo>
                    <a:pt x="1" y="997"/>
                    <a:pt x="91" y="1209"/>
                    <a:pt x="250" y="1365"/>
                  </a:cubicBezTo>
                  <a:lnTo>
                    <a:pt x="1384" y="2470"/>
                  </a:lnTo>
                  <a:lnTo>
                    <a:pt x="2514" y="1362"/>
                  </a:lnTo>
                  <a:cubicBezTo>
                    <a:pt x="2845" y="1040"/>
                    <a:pt x="2845" y="507"/>
                    <a:pt x="2514" y="185"/>
                  </a:cubicBezTo>
                  <a:cubicBezTo>
                    <a:pt x="2390" y="64"/>
                    <a:pt x="2240" y="1"/>
                    <a:pt x="2083" y="1"/>
                  </a:cubicBezTo>
                  <a:cubicBezTo>
                    <a:pt x="1847" y="1"/>
                    <a:pt x="1593" y="143"/>
                    <a:pt x="1381" y="449"/>
                  </a:cubicBezTo>
                  <a:cubicBezTo>
                    <a:pt x="1171" y="143"/>
                    <a:pt x="917" y="1"/>
                    <a:pt x="6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1"/>
            <p:cNvSpPr/>
            <p:nvPr/>
          </p:nvSpPr>
          <p:spPr>
            <a:xfrm>
              <a:off x="6283250" y="3080075"/>
              <a:ext cx="122300" cy="119525"/>
            </a:xfrm>
            <a:custGeom>
              <a:avLst/>
              <a:gdLst/>
              <a:ahLst/>
              <a:cxnLst/>
              <a:rect l="l" t="t" r="r" b="b"/>
              <a:pathLst>
                <a:path w="4892" h="4781" extrusionOk="0">
                  <a:moveTo>
                    <a:pt x="4540" y="0"/>
                  </a:moveTo>
                  <a:lnTo>
                    <a:pt x="348" y="3"/>
                  </a:lnTo>
                  <a:cubicBezTo>
                    <a:pt x="157" y="6"/>
                    <a:pt x="0" y="159"/>
                    <a:pt x="0" y="354"/>
                  </a:cubicBezTo>
                  <a:lnTo>
                    <a:pt x="3" y="4433"/>
                  </a:lnTo>
                  <a:cubicBezTo>
                    <a:pt x="3" y="4624"/>
                    <a:pt x="160" y="4781"/>
                    <a:pt x="351" y="4781"/>
                  </a:cubicBezTo>
                  <a:lnTo>
                    <a:pt x="2992" y="4778"/>
                  </a:lnTo>
                  <a:lnTo>
                    <a:pt x="4543" y="4778"/>
                  </a:lnTo>
                  <a:cubicBezTo>
                    <a:pt x="4737" y="4778"/>
                    <a:pt x="4891" y="4621"/>
                    <a:pt x="4891" y="4430"/>
                  </a:cubicBezTo>
                  <a:lnTo>
                    <a:pt x="4888" y="351"/>
                  </a:lnTo>
                  <a:cubicBezTo>
                    <a:pt x="4888" y="157"/>
                    <a:pt x="4732" y="0"/>
                    <a:pt x="4540" y="0"/>
                  </a:cubicBez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1"/>
            <p:cNvSpPr/>
            <p:nvPr/>
          </p:nvSpPr>
          <p:spPr>
            <a:xfrm>
              <a:off x="6309200" y="3124425"/>
              <a:ext cx="20600" cy="44000"/>
            </a:xfrm>
            <a:custGeom>
              <a:avLst/>
              <a:gdLst/>
              <a:ahLst/>
              <a:cxnLst/>
              <a:rect l="l" t="t" r="r" b="b"/>
              <a:pathLst>
                <a:path w="824" h="1760" extrusionOk="0">
                  <a:moveTo>
                    <a:pt x="58" y="0"/>
                  </a:moveTo>
                  <a:cubicBezTo>
                    <a:pt x="44" y="0"/>
                    <a:pt x="26" y="6"/>
                    <a:pt x="18" y="18"/>
                  </a:cubicBezTo>
                  <a:lnTo>
                    <a:pt x="9" y="26"/>
                  </a:lnTo>
                  <a:lnTo>
                    <a:pt x="6" y="29"/>
                  </a:lnTo>
                  <a:cubicBezTo>
                    <a:pt x="3" y="38"/>
                    <a:pt x="0" y="50"/>
                    <a:pt x="0" y="58"/>
                  </a:cubicBezTo>
                  <a:lnTo>
                    <a:pt x="6" y="1702"/>
                  </a:lnTo>
                  <a:cubicBezTo>
                    <a:pt x="6" y="1714"/>
                    <a:pt x="9" y="1725"/>
                    <a:pt x="18" y="1737"/>
                  </a:cubicBezTo>
                  <a:cubicBezTo>
                    <a:pt x="29" y="1751"/>
                    <a:pt x="47" y="1760"/>
                    <a:pt x="64" y="1760"/>
                  </a:cubicBezTo>
                  <a:lnTo>
                    <a:pt x="824" y="1760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1"/>
            <p:cNvSpPr/>
            <p:nvPr/>
          </p:nvSpPr>
          <p:spPr>
            <a:xfrm>
              <a:off x="6333475" y="3098525"/>
              <a:ext cx="46325" cy="69625"/>
            </a:xfrm>
            <a:custGeom>
              <a:avLst/>
              <a:gdLst/>
              <a:ahLst/>
              <a:cxnLst/>
              <a:rect l="l" t="t" r="r" b="b"/>
              <a:pathLst>
                <a:path w="1853" h="2785" extrusionOk="0">
                  <a:moveTo>
                    <a:pt x="878" y="1"/>
                  </a:moveTo>
                  <a:cubicBezTo>
                    <a:pt x="832" y="1"/>
                    <a:pt x="814" y="32"/>
                    <a:pt x="801" y="82"/>
                  </a:cubicBezTo>
                  <a:cubicBezTo>
                    <a:pt x="772" y="198"/>
                    <a:pt x="763" y="419"/>
                    <a:pt x="563" y="656"/>
                  </a:cubicBezTo>
                  <a:cubicBezTo>
                    <a:pt x="485" y="746"/>
                    <a:pt x="400" y="828"/>
                    <a:pt x="311" y="906"/>
                  </a:cubicBezTo>
                  <a:cubicBezTo>
                    <a:pt x="282" y="926"/>
                    <a:pt x="250" y="946"/>
                    <a:pt x="218" y="961"/>
                  </a:cubicBezTo>
                  <a:cubicBezTo>
                    <a:pt x="151" y="999"/>
                    <a:pt x="79" y="1019"/>
                    <a:pt x="0" y="1025"/>
                  </a:cubicBezTo>
                  <a:lnTo>
                    <a:pt x="9" y="2784"/>
                  </a:lnTo>
                  <a:lnTo>
                    <a:pt x="227" y="2784"/>
                  </a:lnTo>
                  <a:lnTo>
                    <a:pt x="1082" y="2781"/>
                  </a:lnTo>
                  <a:cubicBezTo>
                    <a:pt x="1082" y="2781"/>
                    <a:pt x="1098" y="2783"/>
                    <a:pt x="1128" y="2783"/>
                  </a:cubicBezTo>
                  <a:cubicBezTo>
                    <a:pt x="1142" y="2783"/>
                    <a:pt x="1160" y="2782"/>
                    <a:pt x="1180" y="2781"/>
                  </a:cubicBezTo>
                  <a:lnTo>
                    <a:pt x="1247" y="2781"/>
                  </a:lnTo>
                  <a:lnTo>
                    <a:pt x="1273" y="2779"/>
                  </a:lnTo>
                  <a:lnTo>
                    <a:pt x="1288" y="2779"/>
                  </a:lnTo>
                  <a:cubicBezTo>
                    <a:pt x="1305" y="2776"/>
                    <a:pt x="1322" y="2773"/>
                    <a:pt x="1340" y="2770"/>
                  </a:cubicBezTo>
                  <a:lnTo>
                    <a:pt x="1357" y="2767"/>
                  </a:lnTo>
                  <a:cubicBezTo>
                    <a:pt x="1375" y="2761"/>
                    <a:pt x="1395" y="2758"/>
                    <a:pt x="1412" y="2752"/>
                  </a:cubicBezTo>
                  <a:lnTo>
                    <a:pt x="1447" y="2741"/>
                  </a:lnTo>
                  <a:cubicBezTo>
                    <a:pt x="1467" y="2735"/>
                    <a:pt x="1488" y="2726"/>
                    <a:pt x="1505" y="2718"/>
                  </a:cubicBezTo>
                  <a:lnTo>
                    <a:pt x="1528" y="2706"/>
                  </a:lnTo>
                  <a:cubicBezTo>
                    <a:pt x="1537" y="2700"/>
                    <a:pt x="1548" y="2695"/>
                    <a:pt x="1557" y="2689"/>
                  </a:cubicBezTo>
                  <a:lnTo>
                    <a:pt x="1572" y="2677"/>
                  </a:lnTo>
                  <a:lnTo>
                    <a:pt x="1577" y="2674"/>
                  </a:lnTo>
                  <a:lnTo>
                    <a:pt x="1595" y="2657"/>
                  </a:lnTo>
                  <a:cubicBezTo>
                    <a:pt x="1601" y="2651"/>
                    <a:pt x="1606" y="2645"/>
                    <a:pt x="1609" y="2637"/>
                  </a:cubicBezTo>
                  <a:cubicBezTo>
                    <a:pt x="1618" y="2628"/>
                    <a:pt x="1624" y="2619"/>
                    <a:pt x="1627" y="2610"/>
                  </a:cubicBezTo>
                  <a:cubicBezTo>
                    <a:pt x="1630" y="2608"/>
                    <a:pt x="1633" y="2602"/>
                    <a:pt x="1635" y="2596"/>
                  </a:cubicBezTo>
                  <a:lnTo>
                    <a:pt x="1638" y="2590"/>
                  </a:lnTo>
                  <a:cubicBezTo>
                    <a:pt x="1641" y="2584"/>
                    <a:pt x="1641" y="2579"/>
                    <a:pt x="1644" y="2573"/>
                  </a:cubicBezTo>
                  <a:cubicBezTo>
                    <a:pt x="1647" y="2561"/>
                    <a:pt x="1650" y="2552"/>
                    <a:pt x="1653" y="2541"/>
                  </a:cubicBezTo>
                  <a:cubicBezTo>
                    <a:pt x="1653" y="2532"/>
                    <a:pt x="1656" y="2521"/>
                    <a:pt x="1656" y="2512"/>
                  </a:cubicBezTo>
                  <a:cubicBezTo>
                    <a:pt x="1659" y="2477"/>
                    <a:pt x="1653" y="2442"/>
                    <a:pt x="1638" y="2410"/>
                  </a:cubicBezTo>
                  <a:cubicBezTo>
                    <a:pt x="1635" y="2408"/>
                    <a:pt x="1633" y="2405"/>
                    <a:pt x="1633" y="2402"/>
                  </a:cubicBezTo>
                  <a:lnTo>
                    <a:pt x="1624" y="2390"/>
                  </a:lnTo>
                  <a:lnTo>
                    <a:pt x="1612" y="2376"/>
                  </a:lnTo>
                  <a:lnTo>
                    <a:pt x="1604" y="2367"/>
                  </a:lnTo>
                  <a:cubicBezTo>
                    <a:pt x="1598" y="2358"/>
                    <a:pt x="1589" y="2352"/>
                    <a:pt x="1577" y="2347"/>
                  </a:cubicBezTo>
                  <a:lnTo>
                    <a:pt x="1569" y="2338"/>
                  </a:lnTo>
                  <a:cubicBezTo>
                    <a:pt x="1566" y="2335"/>
                    <a:pt x="1560" y="2332"/>
                    <a:pt x="1554" y="2332"/>
                  </a:cubicBezTo>
                  <a:cubicBezTo>
                    <a:pt x="1589" y="2318"/>
                    <a:pt x="1618" y="2297"/>
                    <a:pt x="1644" y="2274"/>
                  </a:cubicBezTo>
                  <a:cubicBezTo>
                    <a:pt x="1650" y="2265"/>
                    <a:pt x="1656" y="2260"/>
                    <a:pt x="1662" y="2254"/>
                  </a:cubicBezTo>
                  <a:lnTo>
                    <a:pt x="1664" y="2248"/>
                  </a:lnTo>
                  <a:cubicBezTo>
                    <a:pt x="1679" y="2231"/>
                    <a:pt x="1691" y="2207"/>
                    <a:pt x="1696" y="2184"/>
                  </a:cubicBezTo>
                  <a:cubicBezTo>
                    <a:pt x="1702" y="2164"/>
                    <a:pt x="1705" y="2144"/>
                    <a:pt x="1705" y="2123"/>
                  </a:cubicBezTo>
                  <a:cubicBezTo>
                    <a:pt x="1717" y="2025"/>
                    <a:pt x="1679" y="1926"/>
                    <a:pt x="1601" y="1862"/>
                  </a:cubicBezTo>
                  <a:cubicBezTo>
                    <a:pt x="1641" y="1851"/>
                    <a:pt x="1679" y="1828"/>
                    <a:pt x="1708" y="1796"/>
                  </a:cubicBezTo>
                  <a:cubicBezTo>
                    <a:pt x="1725" y="1778"/>
                    <a:pt x="1740" y="1758"/>
                    <a:pt x="1749" y="1735"/>
                  </a:cubicBezTo>
                  <a:cubicBezTo>
                    <a:pt x="1757" y="1720"/>
                    <a:pt x="1763" y="1706"/>
                    <a:pt x="1766" y="1691"/>
                  </a:cubicBezTo>
                  <a:cubicBezTo>
                    <a:pt x="1769" y="1686"/>
                    <a:pt x="1772" y="1680"/>
                    <a:pt x="1772" y="1674"/>
                  </a:cubicBezTo>
                  <a:cubicBezTo>
                    <a:pt x="1772" y="1668"/>
                    <a:pt x="1775" y="1662"/>
                    <a:pt x="1775" y="1660"/>
                  </a:cubicBezTo>
                  <a:cubicBezTo>
                    <a:pt x="1775" y="1654"/>
                    <a:pt x="1775" y="1648"/>
                    <a:pt x="1777" y="1642"/>
                  </a:cubicBezTo>
                  <a:cubicBezTo>
                    <a:pt x="1780" y="1636"/>
                    <a:pt x="1780" y="1633"/>
                    <a:pt x="1780" y="1628"/>
                  </a:cubicBezTo>
                  <a:cubicBezTo>
                    <a:pt x="1786" y="1561"/>
                    <a:pt x="1760" y="1494"/>
                    <a:pt x="1708" y="1451"/>
                  </a:cubicBezTo>
                  <a:cubicBezTo>
                    <a:pt x="1731" y="1436"/>
                    <a:pt x="1751" y="1422"/>
                    <a:pt x="1772" y="1402"/>
                  </a:cubicBezTo>
                  <a:cubicBezTo>
                    <a:pt x="1775" y="1396"/>
                    <a:pt x="1780" y="1393"/>
                    <a:pt x="1783" y="1387"/>
                  </a:cubicBezTo>
                  <a:cubicBezTo>
                    <a:pt x="1804" y="1364"/>
                    <a:pt x="1821" y="1335"/>
                    <a:pt x="1833" y="1306"/>
                  </a:cubicBezTo>
                  <a:cubicBezTo>
                    <a:pt x="1835" y="1297"/>
                    <a:pt x="1838" y="1288"/>
                    <a:pt x="1841" y="1283"/>
                  </a:cubicBezTo>
                  <a:cubicBezTo>
                    <a:pt x="1853" y="1228"/>
                    <a:pt x="1850" y="1173"/>
                    <a:pt x="1827" y="1123"/>
                  </a:cubicBezTo>
                  <a:lnTo>
                    <a:pt x="1821" y="1109"/>
                  </a:lnTo>
                  <a:cubicBezTo>
                    <a:pt x="1815" y="1100"/>
                    <a:pt x="1806" y="1088"/>
                    <a:pt x="1801" y="1080"/>
                  </a:cubicBezTo>
                  <a:lnTo>
                    <a:pt x="1792" y="1071"/>
                  </a:lnTo>
                  <a:lnTo>
                    <a:pt x="1786" y="1065"/>
                  </a:lnTo>
                  <a:cubicBezTo>
                    <a:pt x="1772" y="1051"/>
                    <a:pt x="1754" y="1036"/>
                    <a:pt x="1737" y="1028"/>
                  </a:cubicBezTo>
                  <a:cubicBezTo>
                    <a:pt x="1679" y="1001"/>
                    <a:pt x="1569" y="990"/>
                    <a:pt x="1447" y="987"/>
                  </a:cubicBezTo>
                  <a:lnTo>
                    <a:pt x="1354" y="987"/>
                  </a:lnTo>
                  <a:cubicBezTo>
                    <a:pt x="1305" y="987"/>
                    <a:pt x="1256" y="990"/>
                    <a:pt x="1206" y="990"/>
                  </a:cubicBezTo>
                  <a:lnTo>
                    <a:pt x="1183" y="990"/>
                  </a:lnTo>
                  <a:cubicBezTo>
                    <a:pt x="1096" y="993"/>
                    <a:pt x="1021" y="999"/>
                    <a:pt x="963" y="1004"/>
                  </a:cubicBezTo>
                  <a:cubicBezTo>
                    <a:pt x="1279" y="259"/>
                    <a:pt x="1041" y="16"/>
                    <a:pt x="890" y="1"/>
                  </a:cubicBezTo>
                  <a:cubicBezTo>
                    <a:pt x="886" y="1"/>
                    <a:pt x="882" y="1"/>
                    <a:pt x="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1"/>
            <p:cNvSpPr/>
            <p:nvPr/>
          </p:nvSpPr>
          <p:spPr>
            <a:xfrm>
              <a:off x="6283250" y="2771825"/>
              <a:ext cx="122350" cy="119450"/>
            </a:xfrm>
            <a:custGeom>
              <a:avLst/>
              <a:gdLst/>
              <a:ahLst/>
              <a:cxnLst/>
              <a:rect l="l" t="t" r="r" b="b"/>
              <a:pathLst>
                <a:path w="4894" h="4778" extrusionOk="0">
                  <a:moveTo>
                    <a:pt x="4540" y="0"/>
                  </a:moveTo>
                  <a:lnTo>
                    <a:pt x="348" y="3"/>
                  </a:lnTo>
                  <a:cubicBezTo>
                    <a:pt x="157" y="3"/>
                    <a:pt x="3" y="160"/>
                    <a:pt x="0" y="351"/>
                  </a:cubicBezTo>
                  <a:lnTo>
                    <a:pt x="3" y="4430"/>
                  </a:lnTo>
                  <a:cubicBezTo>
                    <a:pt x="3" y="4621"/>
                    <a:pt x="160" y="4778"/>
                    <a:pt x="351" y="4778"/>
                  </a:cubicBezTo>
                  <a:lnTo>
                    <a:pt x="4543" y="4778"/>
                  </a:lnTo>
                  <a:cubicBezTo>
                    <a:pt x="4737" y="4778"/>
                    <a:pt x="4894" y="4621"/>
                    <a:pt x="4891" y="4430"/>
                  </a:cubicBezTo>
                  <a:lnTo>
                    <a:pt x="4888" y="351"/>
                  </a:lnTo>
                  <a:cubicBezTo>
                    <a:pt x="4888" y="157"/>
                    <a:pt x="4734" y="0"/>
                    <a:pt x="4540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61"/>
            <p:cNvSpPr/>
            <p:nvPr/>
          </p:nvSpPr>
          <p:spPr>
            <a:xfrm>
              <a:off x="6305200" y="2790300"/>
              <a:ext cx="78450" cy="76925"/>
            </a:xfrm>
            <a:custGeom>
              <a:avLst/>
              <a:gdLst/>
              <a:ahLst/>
              <a:cxnLst/>
              <a:rect l="l" t="t" r="r" b="b"/>
              <a:pathLst>
                <a:path w="3138" h="3077" extrusionOk="0">
                  <a:moveTo>
                    <a:pt x="1818" y="1262"/>
                  </a:moveTo>
                  <a:lnTo>
                    <a:pt x="1752" y="1815"/>
                  </a:lnTo>
                  <a:lnTo>
                    <a:pt x="1317" y="1815"/>
                  </a:lnTo>
                  <a:lnTo>
                    <a:pt x="1384" y="1262"/>
                  </a:lnTo>
                  <a:close/>
                  <a:moveTo>
                    <a:pt x="841" y="1"/>
                  </a:moveTo>
                  <a:lnTo>
                    <a:pt x="766" y="604"/>
                  </a:lnTo>
                  <a:lnTo>
                    <a:pt x="149" y="604"/>
                  </a:lnTo>
                  <a:lnTo>
                    <a:pt x="149" y="1262"/>
                  </a:lnTo>
                  <a:lnTo>
                    <a:pt x="682" y="1262"/>
                  </a:lnTo>
                  <a:lnTo>
                    <a:pt x="615" y="1815"/>
                  </a:lnTo>
                  <a:lnTo>
                    <a:pt x="1" y="1815"/>
                  </a:lnTo>
                  <a:lnTo>
                    <a:pt x="1" y="2476"/>
                  </a:lnTo>
                  <a:lnTo>
                    <a:pt x="531" y="2476"/>
                  </a:lnTo>
                  <a:lnTo>
                    <a:pt x="456" y="3076"/>
                  </a:lnTo>
                  <a:lnTo>
                    <a:pt x="1160" y="3076"/>
                  </a:lnTo>
                  <a:lnTo>
                    <a:pt x="1233" y="2473"/>
                  </a:lnTo>
                  <a:lnTo>
                    <a:pt x="1668" y="2473"/>
                  </a:lnTo>
                  <a:lnTo>
                    <a:pt x="1595" y="3076"/>
                  </a:lnTo>
                  <a:lnTo>
                    <a:pt x="2297" y="3076"/>
                  </a:lnTo>
                  <a:lnTo>
                    <a:pt x="2372" y="2473"/>
                  </a:lnTo>
                  <a:lnTo>
                    <a:pt x="2987" y="2473"/>
                  </a:lnTo>
                  <a:lnTo>
                    <a:pt x="2987" y="1815"/>
                  </a:lnTo>
                  <a:lnTo>
                    <a:pt x="2456" y="1815"/>
                  </a:lnTo>
                  <a:lnTo>
                    <a:pt x="2523" y="1262"/>
                  </a:lnTo>
                  <a:lnTo>
                    <a:pt x="3138" y="1262"/>
                  </a:lnTo>
                  <a:lnTo>
                    <a:pt x="3138" y="604"/>
                  </a:lnTo>
                  <a:lnTo>
                    <a:pt x="2607" y="604"/>
                  </a:lnTo>
                  <a:lnTo>
                    <a:pt x="2682" y="1"/>
                  </a:lnTo>
                  <a:lnTo>
                    <a:pt x="1978" y="1"/>
                  </a:lnTo>
                  <a:lnTo>
                    <a:pt x="1903" y="604"/>
                  </a:lnTo>
                  <a:lnTo>
                    <a:pt x="1468" y="604"/>
                  </a:lnTo>
                  <a:lnTo>
                    <a:pt x="1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61"/>
            <p:cNvSpPr/>
            <p:nvPr/>
          </p:nvSpPr>
          <p:spPr>
            <a:xfrm>
              <a:off x="6283250" y="3234650"/>
              <a:ext cx="122300" cy="119400"/>
            </a:xfrm>
            <a:custGeom>
              <a:avLst/>
              <a:gdLst/>
              <a:ahLst/>
              <a:cxnLst/>
              <a:rect l="l" t="t" r="r" b="b"/>
              <a:pathLst>
                <a:path w="4892" h="4776" extrusionOk="0">
                  <a:moveTo>
                    <a:pt x="4540" y="1"/>
                  </a:moveTo>
                  <a:lnTo>
                    <a:pt x="348" y="4"/>
                  </a:lnTo>
                  <a:cubicBezTo>
                    <a:pt x="157" y="4"/>
                    <a:pt x="3" y="157"/>
                    <a:pt x="0" y="349"/>
                  </a:cubicBezTo>
                  <a:lnTo>
                    <a:pt x="3" y="4428"/>
                  </a:lnTo>
                  <a:cubicBezTo>
                    <a:pt x="3" y="4622"/>
                    <a:pt x="160" y="4775"/>
                    <a:pt x="351" y="4775"/>
                  </a:cubicBezTo>
                  <a:lnTo>
                    <a:pt x="4543" y="4775"/>
                  </a:lnTo>
                  <a:cubicBezTo>
                    <a:pt x="4734" y="4775"/>
                    <a:pt x="4891" y="4622"/>
                    <a:pt x="4891" y="4428"/>
                  </a:cubicBezTo>
                  <a:lnTo>
                    <a:pt x="4888" y="349"/>
                  </a:lnTo>
                  <a:cubicBezTo>
                    <a:pt x="4888" y="154"/>
                    <a:pt x="4732" y="1"/>
                    <a:pt x="4540" y="1"/>
                  </a:cubicBezTo>
                  <a:close/>
                </a:path>
              </a:pathLst>
            </a:custGeom>
            <a:solidFill>
              <a:srgbClr val="36C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1"/>
            <p:cNvSpPr/>
            <p:nvPr/>
          </p:nvSpPr>
          <p:spPr>
            <a:xfrm>
              <a:off x="6304475" y="3255450"/>
              <a:ext cx="82950" cy="79775"/>
            </a:xfrm>
            <a:custGeom>
              <a:avLst/>
              <a:gdLst/>
              <a:ahLst/>
              <a:cxnLst/>
              <a:rect l="l" t="t" r="r" b="b"/>
              <a:pathLst>
                <a:path w="3318" h="3191" extrusionOk="0">
                  <a:moveTo>
                    <a:pt x="1253" y="169"/>
                  </a:moveTo>
                  <a:lnTo>
                    <a:pt x="1253" y="169"/>
                  </a:lnTo>
                  <a:cubicBezTo>
                    <a:pt x="1181" y="247"/>
                    <a:pt x="1111" y="331"/>
                    <a:pt x="1050" y="418"/>
                  </a:cubicBezTo>
                  <a:cubicBezTo>
                    <a:pt x="966" y="540"/>
                    <a:pt x="894" y="673"/>
                    <a:pt x="836" y="810"/>
                  </a:cubicBezTo>
                  <a:lnTo>
                    <a:pt x="360" y="810"/>
                  </a:lnTo>
                  <a:cubicBezTo>
                    <a:pt x="563" y="491"/>
                    <a:pt x="885" y="259"/>
                    <a:pt x="1253" y="169"/>
                  </a:cubicBezTo>
                  <a:close/>
                  <a:moveTo>
                    <a:pt x="1534" y="131"/>
                  </a:moveTo>
                  <a:lnTo>
                    <a:pt x="1534" y="810"/>
                  </a:lnTo>
                  <a:lnTo>
                    <a:pt x="975" y="810"/>
                  </a:lnTo>
                  <a:cubicBezTo>
                    <a:pt x="1094" y="552"/>
                    <a:pt x="1262" y="323"/>
                    <a:pt x="1476" y="134"/>
                  </a:cubicBezTo>
                  <a:cubicBezTo>
                    <a:pt x="1497" y="134"/>
                    <a:pt x="1514" y="131"/>
                    <a:pt x="1534" y="131"/>
                  </a:cubicBezTo>
                  <a:close/>
                  <a:moveTo>
                    <a:pt x="1662" y="131"/>
                  </a:moveTo>
                  <a:lnTo>
                    <a:pt x="1702" y="134"/>
                  </a:lnTo>
                  <a:cubicBezTo>
                    <a:pt x="1827" y="238"/>
                    <a:pt x="1934" y="360"/>
                    <a:pt x="2027" y="496"/>
                  </a:cubicBezTo>
                  <a:cubicBezTo>
                    <a:pt x="2097" y="595"/>
                    <a:pt x="2155" y="702"/>
                    <a:pt x="2207" y="812"/>
                  </a:cubicBezTo>
                  <a:lnTo>
                    <a:pt x="1662" y="812"/>
                  </a:lnTo>
                  <a:lnTo>
                    <a:pt x="1662" y="131"/>
                  </a:lnTo>
                  <a:close/>
                  <a:moveTo>
                    <a:pt x="1923" y="166"/>
                  </a:moveTo>
                  <a:lnTo>
                    <a:pt x="1923" y="166"/>
                  </a:lnTo>
                  <a:cubicBezTo>
                    <a:pt x="2300" y="253"/>
                    <a:pt x="2630" y="485"/>
                    <a:pt x="2836" y="810"/>
                  </a:cubicBezTo>
                  <a:lnTo>
                    <a:pt x="2346" y="812"/>
                  </a:lnTo>
                  <a:cubicBezTo>
                    <a:pt x="2288" y="673"/>
                    <a:pt x="2216" y="543"/>
                    <a:pt x="2132" y="418"/>
                  </a:cubicBezTo>
                  <a:cubicBezTo>
                    <a:pt x="2068" y="328"/>
                    <a:pt x="1998" y="244"/>
                    <a:pt x="1923" y="166"/>
                  </a:cubicBezTo>
                  <a:close/>
                  <a:moveTo>
                    <a:pt x="789" y="940"/>
                  </a:moveTo>
                  <a:cubicBezTo>
                    <a:pt x="726" y="1120"/>
                    <a:pt x="691" y="1308"/>
                    <a:pt x="685" y="1500"/>
                  </a:cubicBezTo>
                  <a:lnTo>
                    <a:pt x="134" y="1500"/>
                  </a:lnTo>
                  <a:cubicBezTo>
                    <a:pt x="146" y="1305"/>
                    <a:pt x="198" y="1114"/>
                    <a:pt x="288" y="940"/>
                  </a:cubicBezTo>
                  <a:close/>
                  <a:moveTo>
                    <a:pt x="1534" y="940"/>
                  </a:moveTo>
                  <a:lnTo>
                    <a:pt x="1534" y="1500"/>
                  </a:lnTo>
                  <a:lnTo>
                    <a:pt x="812" y="1500"/>
                  </a:lnTo>
                  <a:cubicBezTo>
                    <a:pt x="821" y="1308"/>
                    <a:pt x="859" y="1120"/>
                    <a:pt x="926" y="940"/>
                  </a:cubicBezTo>
                  <a:close/>
                  <a:moveTo>
                    <a:pt x="2259" y="940"/>
                  </a:moveTo>
                  <a:cubicBezTo>
                    <a:pt x="2323" y="1120"/>
                    <a:pt x="2361" y="1308"/>
                    <a:pt x="2369" y="1500"/>
                  </a:cubicBezTo>
                  <a:lnTo>
                    <a:pt x="1662" y="1500"/>
                  </a:lnTo>
                  <a:lnTo>
                    <a:pt x="1662" y="940"/>
                  </a:lnTo>
                  <a:close/>
                  <a:moveTo>
                    <a:pt x="2911" y="940"/>
                  </a:moveTo>
                  <a:cubicBezTo>
                    <a:pt x="2998" y="1114"/>
                    <a:pt x="3051" y="1305"/>
                    <a:pt x="3062" y="1500"/>
                  </a:cubicBezTo>
                  <a:lnTo>
                    <a:pt x="2497" y="1500"/>
                  </a:lnTo>
                  <a:cubicBezTo>
                    <a:pt x="2488" y="1308"/>
                    <a:pt x="2453" y="1120"/>
                    <a:pt x="2392" y="940"/>
                  </a:cubicBezTo>
                  <a:close/>
                  <a:moveTo>
                    <a:pt x="685" y="1627"/>
                  </a:moveTo>
                  <a:cubicBezTo>
                    <a:pt x="688" y="1816"/>
                    <a:pt x="714" y="2004"/>
                    <a:pt x="763" y="2187"/>
                  </a:cubicBezTo>
                  <a:lnTo>
                    <a:pt x="256" y="2187"/>
                  </a:lnTo>
                  <a:cubicBezTo>
                    <a:pt x="178" y="2010"/>
                    <a:pt x="134" y="1818"/>
                    <a:pt x="131" y="1627"/>
                  </a:cubicBezTo>
                  <a:close/>
                  <a:moveTo>
                    <a:pt x="1534" y="1627"/>
                  </a:moveTo>
                  <a:lnTo>
                    <a:pt x="1534" y="2187"/>
                  </a:lnTo>
                  <a:lnTo>
                    <a:pt x="897" y="2187"/>
                  </a:lnTo>
                  <a:cubicBezTo>
                    <a:pt x="844" y="2004"/>
                    <a:pt x="815" y="1816"/>
                    <a:pt x="812" y="1627"/>
                  </a:cubicBezTo>
                  <a:close/>
                  <a:moveTo>
                    <a:pt x="2369" y="1627"/>
                  </a:moveTo>
                  <a:cubicBezTo>
                    <a:pt x="2366" y="1816"/>
                    <a:pt x="2337" y="2004"/>
                    <a:pt x="2285" y="2187"/>
                  </a:cubicBezTo>
                  <a:lnTo>
                    <a:pt x="1662" y="2187"/>
                  </a:lnTo>
                  <a:lnTo>
                    <a:pt x="1662" y="1627"/>
                  </a:lnTo>
                  <a:close/>
                  <a:moveTo>
                    <a:pt x="3065" y="1627"/>
                  </a:moveTo>
                  <a:cubicBezTo>
                    <a:pt x="3059" y="1818"/>
                    <a:pt x="3019" y="2010"/>
                    <a:pt x="2940" y="2187"/>
                  </a:cubicBezTo>
                  <a:lnTo>
                    <a:pt x="2416" y="2187"/>
                  </a:lnTo>
                  <a:cubicBezTo>
                    <a:pt x="2465" y="2004"/>
                    <a:pt x="2494" y="1816"/>
                    <a:pt x="2497" y="1627"/>
                  </a:cubicBezTo>
                  <a:close/>
                  <a:moveTo>
                    <a:pt x="804" y="2314"/>
                  </a:moveTo>
                  <a:cubicBezTo>
                    <a:pt x="868" y="2497"/>
                    <a:pt x="960" y="2668"/>
                    <a:pt x="1082" y="2822"/>
                  </a:cubicBezTo>
                  <a:cubicBezTo>
                    <a:pt x="1140" y="2894"/>
                    <a:pt x="1204" y="2964"/>
                    <a:pt x="1273" y="3027"/>
                  </a:cubicBezTo>
                  <a:cubicBezTo>
                    <a:pt x="868" y="2935"/>
                    <a:pt x="520" y="2677"/>
                    <a:pt x="317" y="2314"/>
                  </a:cubicBezTo>
                  <a:close/>
                  <a:moveTo>
                    <a:pt x="2877" y="2314"/>
                  </a:moveTo>
                  <a:lnTo>
                    <a:pt x="2877" y="2314"/>
                  </a:lnTo>
                  <a:cubicBezTo>
                    <a:pt x="2671" y="2682"/>
                    <a:pt x="2314" y="2943"/>
                    <a:pt x="1903" y="3033"/>
                  </a:cubicBezTo>
                  <a:cubicBezTo>
                    <a:pt x="1975" y="2969"/>
                    <a:pt x="2042" y="2900"/>
                    <a:pt x="2100" y="2824"/>
                  </a:cubicBezTo>
                  <a:cubicBezTo>
                    <a:pt x="2219" y="2671"/>
                    <a:pt x="2311" y="2500"/>
                    <a:pt x="2378" y="2317"/>
                  </a:cubicBezTo>
                  <a:lnTo>
                    <a:pt x="2877" y="2314"/>
                  </a:lnTo>
                  <a:close/>
                  <a:moveTo>
                    <a:pt x="2239" y="2314"/>
                  </a:moveTo>
                  <a:cubicBezTo>
                    <a:pt x="2062" y="2775"/>
                    <a:pt x="1760" y="2993"/>
                    <a:pt x="1662" y="3053"/>
                  </a:cubicBezTo>
                  <a:lnTo>
                    <a:pt x="1662" y="2314"/>
                  </a:lnTo>
                  <a:close/>
                  <a:moveTo>
                    <a:pt x="940" y="2311"/>
                  </a:moveTo>
                  <a:lnTo>
                    <a:pt x="1534" y="2314"/>
                  </a:lnTo>
                  <a:lnTo>
                    <a:pt x="1534" y="3062"/>
                  </a:lnTo>
                  <a:cubicBezTo>
                    <a:pt x="1395" y="2975"/>
                    <a:pt x="1276" y="2865"/>
                    <a:pt x="1178" y="2737"/>
                  </a:cubicBezTo>
                  <a:cubicBezTo>
                    <a:pt x="1079" y="2610"/>
                    <a:pt x="998" y="2465"/>
                    <a:pt x="940" y="2311"/>
                  </a:cubicBezTo>
                  <a:close/>
                  <a:moveTo>
                    <a:pt x="1595" y="1"/>
                  </a:moveTo>
                  <a:cubicBezTo>
                    <a:pt x="717" y="4"/>
                    <a:pt x="4" y="717"/>
                    <a:pt x="1" y="1595"/>
                  </a:cubicBezTo>
                  <a:cubicBezTo>
                    <a:pt x="1" y="2242"/>
                    <a:pt x="389" y="2822"/>
                    <a:pt x="986" y="3068"/>
                  </a:cubicBezTo>
                  <a:cubicBezTo>
                    <a:pt x="1183" y="3151"/>
                    <a:pt x="1390" y="3190"/>
                    <a:pt x="1596" y="3190"/>
                  </a:cubicBezTo>
                  <a:cubicBezTo>
                    <a:pt x="2010" y="3190"/>
                    <a:pt x="2419" y="3027"/>
                    <a:pt x="2723" y="2723"/>
                  </a:cubicBezTo>
                  <a:cubicBezTo>
                    <a:pt x="3178" y="2268"/>
                    <a:pt x="3317" y="1581"/>
                    <a:pt x="3068" y="986"/>
                  </a:cubicBezTo>
                  <a:cubicBezTo>
                    <a:pt x="2822" y="389"/>
                    <a:pt x="2242" y="1"/>
                    <a:pt x="15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1"/>
            <p:cNvSpPr/>
            <p:nvPr/>
          </p:nvSpPr>
          <p:spPr>
            <a:xfrm>
              <a:off x="5653800" y="2816750"/>
              <a:ext cx="25" cy="33800"/>
            </a:xfrm>
            <a:custGeom>
              <a:avLst/>
              <a:gdLst/>
              <a:ahLst/>
              <a:cxnLst/>
              <a:rect l="l" t="t" r="r" b="b"/>
              <a:pathLst>
                <a:path w="1" h="1352" extrusionOk="0">
                  <a:moveTo>
                    <a:pt x="0" y="1"/>
                  </a:moveTo>
                  <a:lnTo>
                    <a:pt x="0" y="1352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B0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1"/>
            <p:cNvSpPr/>
            <p:nvPr/>
          </p:nvSpPr>
          <p:spPr>
            <a:xfrm>
              <a:off x="5653800" y="2498650"/>
              <a:ext cx="82275" cy="352050"/>
            </a:xfrm>
            <a:custGeom>
              <a:avLst/>
              <a:gdLst/>
              <a:ahLst/>
              <a:cxnLst/>
              <a:rect l="l" t="t" r="r" b="b"/>
              <a:pathLst>
                <a:path w="3291" h="14082" extrusionOk="0">
                  <a:moveTo>
                    <a:pt x="3288" y="1"/>
                  </a:moveTo>
                  <a:lnTo>
                    <a:pt x="3267" y="12731"/>
                  </a:lnTo>
                  <a:lnTo>
                    <a:pt x="0" y="12725"/>
                  </a:lnTo>
                  <a:lnTo>
                    <a:pt x="0" y="14076"/>
                  </a:lnTo>
                  <a:lnTo>
                    <a:pt x="3267" y="14081"/>
                  </a:lnTo>
                  <a:lnTo>
                    <a:pt x="3290" y="1"/>
                  </a:ln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61"/>
            <p:cNvSpPr/>
            <p:nvPr/>
          </p:nvSpPr>
          <p:spPr>
            <a:xfrm>
              <a:off x="5243575" y="2464075"/>
              <a:ext cx="492500" cy="352850"/>
            </a:xfrm>
            <a:custGeom>
              <a:avLst/>
              <a:gdLst/>
              <a:ahLst/>
              <a:cxnLst/>
              <a:rect l="l" t="t" r="r" b="b"/>
              <a:pathLst>
                <a:path w="19700" h="14114" extrusionOk="0">
                  <a:moveTo>
                    <a:pt x="24" y="1"/>
                  </a:moveTo>
                  <a:lnTo>
                    <a:pt x="0" y="14082"/>
                  </a:lnTo>
                  <a:lnTo>
                    <a:pt x="19676" y="14114"/>
                  </a:lnTo>
                  <a:lnTo>
                    <a:pt x="19699" y="33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61"/>
            <p:cNvSpPr/>
            <p:nvPr/>
          </p:nvSpPr>
          <p:spPr>
            <a:xfrm>
              <a:off x="5430925" y="2511700"/>
              <a:ext cx="195700" cy="195425"/>
            </a:xfrm>
            <a:custGeom>
              <a:avLst/>
              <a:gdLst/>
              <a:ahLst/>
              <a:cxnLst/>
              <a:rect l="l" t="t" r="r" b="b"/>
              <a:pathLst>
                <a:path w="7828" h="7817" extrusionOk="0">
                  <a:moveTo>
                    <a:pt x="3914" y="1"/>
                  </a:moveTo>
                  <a:cubicBezTo>
                    <a:pt x="1757" y="1"/>
                    <a:pt x="6" y="1749"/>
                    <a:pt x="3" y="3906"/>
                  </a:cubicBezTo>
                  <a:cubicBezTo>
                    <a:pt x="0" y="6065"/>
                    <a:pt x="1749" y="7816"/>
                    <a:pt x="3908" y="7816"/>
                  </a:cubicBezTo>
                  <a:lnTo>
                    <a:pt x="3914" y="7816"/>
                  </a:lnTo>
                  <a:cubicBezTo>
                    <a:pt x="3916" y="7816"/>
                    <a:pt x="3918" y="7816"/>
                    <a:pt x="3920" y="7816"/>
                  </a:cubicBezTo>
                  <a:cubicBezTo>
                    <a:pt x="6074" y="7816"/>
                    <a:pt x="7822" y="6069"/>
                    <a:pt x="7825" y="3911"/>
                  </a:cubicBezTo>
                  <a:cubicBezTo>
                    <a:pt x="7828" y="1755"/>
                    <a:pt x="6080" y="3"/>
                    <a:pt x="3920" y="1"/>
                  </a:cubicBezTo>
                  <a:close/>
                </a:path>
              </a:pathLst>
            </a:custGeom>
            <a:solidFill>
              <a:srgbClr val="A39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61"/>
            <p:cNvSpPr/>
            <p:nvPr/>
          </p:nvSpPr>
          <p:spPr>
            <a:xfrm>
              <a:off x="5473900" y="2549900"/>
              <a:ext cx="261750" cy="267025"/>
            </a:xfrm>
            <a:custGeom>
              <a:avLst/>
              <a:gdLst/>
              <a:ahLst/>
              <a:cxnLst/>
              <a:rect l="l" t="t" r="r" b="b"/>
              <a:pathLst>
                <a:path w="10470" h="10681" extrusionOk="0">
                  <a:moveTo>
                    <a:pt x="6355" y="0"/>
                  </a:moveTo>
                  <a:lnTo>
                    <a:pt x="1" y="10663"/>
                  </a:lnTo>
                  <a:lnTo>
                    <a:pt x="10463" y="10681"/>
                  </a:lnTo>
                  <a:lnTo>
                    <a:pt x="10469" y="6955"/>
                  </a:lnTo>
                  <a:lnTo>
                    <a:pt x="9515" y="5343"/>
                  </a:lnTo>
                  <a:lnTo>
                    <a:pt x="6355" y="0"/>
                  </a:lnTo>
                  <a:close/>
                </a:path>
              </a:pathLst>
            </a:custGeom>
            <a:solidFill>
              <a:srgbClr val="0D09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61"/>
            <p:cNvSpPr/>
            <p:nvPr/>
          </p:nvSpPr>
          <p:spPr>
            <a:xfrm>
              <a:off x="5243575" y="2498150"/>
              <a:ext cx="395100" cy="318625"/>
            </a:xfrm>
            <a:custGeom>
              <a:avLst/>
              <a:gdLst/>
              <a:ahLst/>
              <a:cxnLst/>
              <a:rect l="l" t="t" r="r" b="b"/>
              <a:pathLst>
                <a:path w="15804" h="12745" extrusionOk="0">
                  <a:moveTo>
                    <a:pt x="7923" y="0"/>
                  </a:moveTo>
                  <a:lnTo>
                    <a:pt x="3960" y="6361"/>
                  </a:lnTo>
                  <a:lnTo>
                    <a:pt x="0" y="12719"/>
                  </a:lnTo>
                  <a:lnTo>
                    <a:pt x="7903" y="12730"/>
                  </a:lnTo>
                  <a:lnTo>
                    <a:pt x="15803" y="12745"/>
                  </a:lnTo>
                  <a:lnTo>
                    <a:pt x="15803" y="12745"/>
                  </a:lnTo>
                  <a:lnTo>
                    <a:pt x="11863" y="6373"/>
                  </a:lnTo>
                  <a:lnTo>
                    <a:pt x="7923" y="0"/>
                  </a:lnTo>
                  <a:close/>
                </a:path>
              </a:pathLst>
            </a:custGeom>
            <a:solidFill>
              <a:srgbClr val="1911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61"/>
            <p:cNvSpPr/>
            <p:nvPr/>
          </p:nvSpPr>
          <p:spPr>
            <a:xfrm>
              <a:off x="5377425" y="2498150"/>
              <a:ext cx="128100" cy="151125"/>
            </a:xfrm>
            <a:custGeom>
              <a:avLst/>
              <a:gdLst/>
              <a:ahLst/>
              <a:cxnLst/>
              <a:rect l="l" t="t" r="r" b="b"/>
              <a:pathLst>
                <a:path w="5124" h="6045" extrusionOk="0">
                  <a:moveTo>
                    <a:pt x="2569" y="0"/>
                  </a:moveTo>
                  <a:lnTo>
                    <a:pt x="1" y="4123"/>
                  </a:lnTo>
                  <a:lnTo>
                    <a:pt x="2558" y="6045"/>
                  </a:lnTo>
                  <a:lnTo>
                    <a:pt x="5124" y="4132"/>
                  </a:lnTo>
                  <a:lnTo>
                    <a:pt x="25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61"/>
            <p:cNvSpPr/>
            <p:nvPr/>
          </p:nvSpPr>
          <p:spPr>
            <a:xfrm>
              <a:off x="5578700" y="2549900"/>
              <a:ext cx="107875" cy="133450"/>
            </a:xfrm>
            <a:custGeom>
              <a:avLst/>
              <a:gdLst/>
              <a:ahLst/>
              <a:cxnLst/>
              <a:rect l="l" t="t" r="r" b="b"/>
              <a:pathLst>
                <a:path w="4315" h="5338" extrusionOk="0">
                  <a:moveTo>
                    <a:pt x="2163" y="0"/>
                  </a:moveTo>
                  <a:lnTo>
                    <a:pt x="1" y="3630"/>
                  </a:lnTo>
                  <a:lnTo>
                    <a:pt x="2155" y="5338"/>
                  </a:lnTo>
                  <a:lnTo>
                    <a:pt x="4314" y="3636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61"/>
            <p:cNvSpPr/>
            <p:nvPr/>
          </p:nvSpPr>
          <p:spPr>
            <a:xfrm>
              <a:off x="5378675" y="3328075"/>
              <a:ext cx="179900" cy="249050"/>
            </a:xfrm>
            <a:custGeom>
              <a:avLst/>
              <a:gdLst/>
              <a:ahLst/>
              <a:cxnLst/>
              <a:rect l="l" t="t" r="r" b="b"/>
              <a:pathLst>
                <a:path w="7196" h="9962" extrusionOk="0">
                  <a:moveTo>
                    <a:pt x="884" y="1"/>
                  </a:moveTo>
                  <a:cubicBezTo>
                    <a:pt x="397" y="1"/>
                    <a:pt x="0" y="395"/>
                    <a:pt x="0" y="882"/>
                  </a:cubicBezTo>
                  <a:lnTo>
                    <a:pt x="0" y="9080"/>
                  </a:lnTo>
                  <a:cubicBezTo>
                    <a:pt x="0" y="9568"/>
                    <a:pt x="397" y="9962"/>
                    <a:pt x="884" y="9962"/>
                  </a:cubicBezTo>
                  <a:lnTo>
                    <a:pt x="6311" y="9962"/>
                  </a:lnTo>
                  <a:cubicBezTo>
                    <a:pt x="6798" y="9962"/>
                    <a:pt x="7193" y="9568"/>
                    <a:pt x="7196" y="9080"/>
                  </a:cubicBezTo>
                  <a:lnTo>
                    <a:pt x="7196" y="882"/>
                  </a:lnTo>
                  <a:cubicBezTo>
                    <a:pt x="7196" y="395"/>
                    <a:pt x="6798" y="1"/>
                    <a:pt x="6311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61"/>
            <p:cNvSpPr/>
            <p:nvPr/>
          </p:nvSpPr>
          <p:spPr>
            <a:xfrm>
              <a:off x="5468600" y="3359900"/>
              <a:ext cx="63825" cy="10750"/>
            </a:xfrm>
            <a:custGeom>
              <a:avLst/>
              <a:gdLst/>
              <a:ahLst/>
              <a:cxnLst/>
              <a:rect l="l" t="t" r="r" b="b"/>
              <a:pathLst>
                <a:path w="2553" h="430" extrusionOk="0">
                  <a:moveTo>
                    <a:pt x="1" y="0"/>
                  </a:moveTo>
                  <a:lnTo>
                    <a:pt x="1" y="429"/>
                  </a:lnTo>
                  <a:lnTo>
                    <a:pt x="2346" y="429"/>
                  </a:lnTo>
                  <a:cubicBezTo>
                    <a:pt x="2462" y="424"/>
                    <a:pt x="2552" y="331"/>
                    <a:pt x="2552" y="215"/>
                  </a:cubicBezTo>
                  <a:cubicBezTo>
                    <a:pt x="2552" y="99"/>
                    <a:pt x="2462" y="3"/>
                    <a:pt x="23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61"/>
            <p:cNvSpPr/>
            <p:nvPr/>
          </p:nvSpPr>
          <p:spPr>
            <a:xfrm>
              <a:off x="5378675" y="3328075"/>
              <a:ext cx="89950" cy="217250"/>
            </a:xfrm>
            <a:custGeom>
              <a:avLst/>
              <a:gdLst/>
              <a:ahLst/>
              <a:cxnLst/>
              <a:rect l="l" t="t" r="r" b="b"/>
              <a:pathLst>
                <a:path w="3598" h="8690" extrusionOk="0">
                  <a:moveTo>
                    <a:pt x="884" y="1"/>
                  </a:moveTo>
                  <a:cubicBezTo>
                    <a:pt x="397" y="1"/>
                    <a:pt x="0" y="395"/>
                    <a:pt x="0" y="882"/>
                  </a:cubicBezTo>
                  <a:lnTo>
                    <a:pt x="0" y="8689"/>
                  </a:lnTo>
                  <a:lnTo>
                    <a:pt x="1250" y="8689"/>
                  </a:lnTo>
                  <a:cubicBezTo>
                    <a:pt x="1131" y="8689"/>
                    <a:pt x="1035" y="8593"/>
                    <a:pt x="1035" y="8475"/>
                  </a:cubicBezTo>
                  <a:cubicBezTo>
                    <a:pt x="1035" y="8356"/>
                    <a:pt x="1131" y="8260"/>
                    <a:pt x="1250" y="8260"/>
                  </a:cubicBezTo>
                  <a:lnTo>
                    <a:pt x="3438" y="8260"/>
                  </a:lnTo>
                  <a:cubicBezTo>
                    <a:pt x="3543" y="8103"/>
                    <a:pt x="3598" y="7918"/>
                    <a:pt x="3598" y="7730"/>
                  </a:cubicBezTo>
                  <a:lnTo>
                    <a:pt x="3598" y="7524"/>
                  </a:lnTo>
                  <a:lnTo>
                    <a:pt x="1250" y="7524"/>
                  </a:lnTo>
                  <a:cubicBezTo>
                    <a:pt x="974" y="7512"/>
                    <a:pt x="974" y="7106"/>
                    <a:pt x="1250" y="7095"/>
                  </a:cubicBezTo>
                  <a:lnTo>
                    <a:pt x="3598" y="7095"/>
                  </a:lnTo>
                  <a:lnTo>
                    <a:pt x="3598" y="6361"/>
                  </a:lnTo>
                  <a:lnTo>
                    <a:pt x="1250" y="6361"/>
                  </a:lnTo>
                  <a:cubicBezTo>
                    <a:pt x="974" y="6350"/>
                    <a:pt x="974" y="5944"/>
                    <a:pt x="1250" y="5932"/>
                  </a:cubicBezTo>
                  <a:lnTo>
                    <a:pt x="3598" y="5932"/>
                  </a:lnTo>
                  <a:lnTo>
                    <a:pt x="3598" y="5196"/>
                  </a:lnTo>
                  <a:lnTo>
                    <a:pt x="1250" y="5196"/>
                  </a:lnTo>
                  <a:cubicBezTo>
                    <a:pt x="974" y="5184"/>
                    <a:pt x="974" y="4778"/>
                    <a:pt x="1250" y="4767"/>
                  </a:cubicBezTo>
                  <a:lnTo>
                    <a:pt x="3598" y="4767"/>
                  </a:lnTo>
                  <a:lnTo>
                    <a:pt x="3598" y="4030"/>
                  </a:lnTo>
                  <a:lnTo>
                    <a:pt x="1250" y="4030"/>
                  </a:lnTo>
                  <a:cubicBezTo>
                    <a:pt x="974" y="4019"/>
                    <a:pt x="974" y="3613"/>
                    <a:pt x="1250" y="3601"/>
                  </a:cubicBezTo>
                  <a:lnTo>
                    <a:pt x="3598" y="3601"/>
                  </a:lnTo>
                  <a:lnTo>
                    <a:pt x="3598" y="2868"/>
                  </a:lnTo>
                  <a:lnTo>
                    <a:pt x="1250" y="2868"/>
                  </a:lnTo>
                  <a:cubicBezTo>
                    <a:pt x="974" y="2856"/>
                    <a:pt x="974" y="2447"/>
                    <a:pt x="1250" y="2436"/>
                  </a:cubicBezTo>
                  <a:lnTo>
                    <a:pt x="3598" y="2436"/>
                  </a:lnTo>
                  <a:lnTo>
                    <a:pt x="35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61"/>
            <p:cNvSpPr/>
            <p:nvPr/>
          </p:nvSpPr>
          <p:spPr>
            <a:xfrm>
              <a:off x="5403025" y="338902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1"/>
                  </a:moveTo>
                  <a:cubicBezTo>
                    <a:pt x="0" y="12"/>
                    <a:pt x="0" y="418"/>
                    <a:pt x="276" y="430"/>
                  </a:cubicBezTo>
                  <a:lnTo>
                    <a:pt x="4969" y="430"/>
                  </a:lnTo>
                  <a:cubicBezTo>
                    <a:pt x="5085" y="424"/>
                    <a:pt x="5175" y="331"/>
                    <a:pt x="5175" y="215"/>
                  </a:cubicBezTo>
                  <a:cubicBezTo>
                    <a:pt x="5175" y="99"/>
                    <a:pt x="5085" y="7"/>
                    <a:pt x="49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61"/>
            <p:cNvSpPr/>
            <p:nvPr/>
          </p:nvSpPr>
          <p:spPr>
            <a:xfrm>
              <a:off x="5403025" y="3418100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0"/>
                  </a:moveTo>
                  <a:cubicBezTo>
                    <a:pt x="0" y="12"/>
                    <a:pt x="0" y="418"/>
                    <a:pt x="276" y="429"/>
                  </a:cubicBezTo>
                  <a:lnTo>
                    <a:pt x="4969" y="429"/>
                  </a:lnTo>
                  <a:cubicBezTo>
                    <a:pt x="5085" y="426"/>
                    <a:pt x="5175" y="331"/>
                    <a:pt x="5175" y="215"/>
                  </a:cubicBezTo>
                  <a:cubicBezTo>
                    <a:pt x="5175" y="99"/>
                    <a:pt x="5085" y="6"/>
                    <a:pt x="49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61"/>
            <p:cNvSpPr/>
            <p:nvPr/>
          </p:nvSpPr>
          <p:spPr>
            <a:xfrm>
              <a:off x="5403025" y="344722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1"/>
                  </a:moveTo>
                  <a:cubicBezTo>
                    <a:pt x="0" y="12"/>
                    <a:pt x="0" y="418"/>
                    <a:pt x="276" y="430"/>
                  </a:cubicBezTo>
                  <a:lnTo>
                    <a:pt x="4969" y="430"/>
                  </a:lnTo>
                  <a:cubicBezTo>
                    <a:pt x="5085" y="424"/>
                    <a:pt x="5175" y="331"/>
                    <a:pt x="5175" y="215"/>
                  </a:cubicBezTo>
                  <a:cubicBezTo>
                    <a:pt x="5175" y="99"/>
                    <a:pt x="5085" y="4"/>
                    <a:pt x="49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61"/>
            <p:cNvSpPr/>
            <p:nvPr/>
          </p:nvSpPr>
          <p:spPr>
            <a:xfrm>
              <a:off x="5403025" y="347637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0"/>
                  </a:moveTo>
                  <a:cubicBezTo>
                    <a:pt x="0" y="9"/>
                    <a:pt x="0" y="418"/>
                    <a:pt x="276" y="429"/>
                  </a:cubicBezTo>
                  <a:lnTo>
                    <a:pt x="4969" y="429"/>
                  </a:lnTo>
                  <a:cubicBezTo>
                    <a:pt x="5085" y="423"/>
                    <a:pt x="5175" y="328"/>
                    <a:pt x="5175" y="215"/>
                  </a:cubicBezTo>
                  <a:cubicBezTo>
                    <a:pt x="5175" y="99"/>
                    <a:pt x="5085" y="3"/>
                    <a:pt x="49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61"/>
            <p:cNvSpPr/>
            <p:nvPr/>
          </p:nvSpPr>
          <p:spPr>
            <a:xfrm>
              <a:off x="5403025" y="3505425"/>
              <a:ext cx="129400" cy="10750"/>
            </a:xfrm>
            <a:custGeom>
              <a:avLst/>
              <a:gdLst/>
              <a:ahLst/>
              <a:cxnLst/>
              <a:rect l="l" t="t" r="r" b="b"/>
              <a:pathLst>
                <a:path w="5176" h="430" extrusionOk="0">
                  <a:moveTo>
                    <a:pt x="276" y="1"/>
                  </a:moveTo>
                  <a:cubicBezTo>
                    <a:pt x="0" y="12"/>
                    <a:pt x="0" y="418"/>
                    <a:pt x="276" y="430"/>
                  </a:cubicBezTo>
                  <a:lnTo>
                    <a:pt x="4969" y="430"/>
                  </a:lnTo>
                  <a:cubicBezTo>
                    <a:pt x="5085" y="427"/>
                    <a:pt x="5175" y="331"/>
                    <a:pt x="5175" y="215"/>
                  </a:cubicBezTo>
                  <a:cubicBezTo>
                    <a:pt x="5175" y="99"/>
                    <a:pt x="5085" y="6"/>
                    <a:pt x="49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61"/>
            <p:cNvSpPr/>
            <p:nvPr/>
          </p:nvSpPr>
          <p:spPr>
            <a:xfrm>
              <a:off x="5404550" y="3534575"/>
              <a:ext cx="128075" cy="10750"/>
            </a:xfrm>
            <a:custGeom>
              <a:avLst/>
              <a:gdLst/>
              <a:ahLst/>
              <a:cxnLst/>
              <a:rect l="l" t="t" r="r" b="b"/>
              <a:pathLst>
                <a:path w="5123" h="430" extrusionOk="0">
                  <a:moveTo>
                    <a:pt x="215" y="0"/>
                  </a:moveTo>
                  <a:cubicBezTo>
                    <a:pt x="96" y="0"/>
                    <a:pt x="0" y="96"/>
                    <a:pt x="0" y="215"/>
                  </a:cubicBezTo>
                  <a:cubicBezTo>
                    <a:pt x="0" y="333"/>
                    <a:pt x="96" y="429"/>
                    <a:pt x="215" y="429"/>
                  </a:cubicBezTo>
                  <a:lnTo>
                    <a:pt x="4908" y="429"/>
                  </a:lnTo>
                  <a:cubicBezTo>
                    <a:pt x="5027" y="429"/>
                    <a:pt x="5123" y="333"/>
                    <a:pt x="5123" y="215"/>
                  </a:cubicBezTo>
                  <a:cubicBezTo>
                    <a:pt x="5123" y="96"/>
                    <a:pt x="5027" y="0"/>
                    <a:pt x="49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61"/>
            <p:cNvSpPr/>
            <p:nvPr/>
          </p:nvSpPr>
          <p:spPr>
            <a:xfrm>
              <a:off x="5276850" y="3283275"/>
              <a:ext cx="179825" cy="249150"/>
            </a:xfrm>
            <a:custGeom>
              <a:avLst/>
              <a:gdLst/>
              <a:ahLst/>
              <a:cxnLst/>
              <a:rect l="l" t="t" r="r" b="b"/>
              <a:pathLst>
                <a:path w="7193" h="9966" extrusionOk="0">
                  <a:moveTo>
                    <a:pt x="177" y="1"/>
                  </a:moveTo>
                  <a:cubicBezTo>
                    <a:pt x="78" y="1"/>
                    <a:pt x="0" y="82"/>
                    <a:pt x="0" y="181"/>
                  </a:cubicBezTo>
                  <a:lnTo>
                    <a:pt x="0" y="9788"/>
                  </a:lnTo>
                  <a:cubicBezTo>
                    <a:pt x="0" y="9884"/>
                    <a:pt x="78" y="9965"/>
                    <a:pt x="177" y="9965"/>
                  </a:cubicBezTo>
                  <a:lnTo>
                    <a:pt x="7016" y="9965"/>
                  </a:lnTo>
                  <a:cubicBezTo>
                    <a:pt x="7114" y="9965"/>
                    <a:pt x="7193" y="9884"/>
                    <a:pt x="7193" y="9788"/>
                  </a:cubicBezTo>
                  <a:lnTo>
                    <a:pt x="7193" y="181"/>
                  </a:lnTo>
                  <a:cubicBezTo>
                    <a:pt x="7193" y="82"/>
                    <a:pt x="7114" y="1"/>
                    <a:pt x="70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61"/>
            <p:cNvSpPr/>
            <p:nvPr/>
          </p:nvSpPr>
          <p:spPr>
            <a:xfrm>
              <a:off x="5302500" y="3314950"/>
              <a:ext cx="128525" cy="10825"/>
            </a:xfrm>
            <a:custGeom>
              <a:avLst/>
              <a:gdLst/>
              <a:ahLst/>
              <a:cxnLst/>
              <a:rect l="l" t="t" r="r" b="b"/>
              <a:pathLst>
                <a:path w="5141" h="433" extrusionOk="0">
                  <a:moveTo>
                    <a:pt x="218" y="1"/>
                  </a:moveTo>
                  <a:cubicBezTo>
                    <a:pt x="99" y="1"/>
                    <a:pt x="0" y="95"/>
                    <a:pt x="0" y="215"/>
                  </a:cubicBezTo>
                  <a:cubicBezTo>
                    <a:pt x="0" y="338"/>
                    <a:pt x="99" y="433"/>
                    <a:pt x="218" y="433"/>
                  </a:cubicBezTo>
                  <a:cubicBezTo>
                    <a:pt x="220" y="433"/>
                    <a:pt x="222" y="433"/>
                    <a:pt x="224" y="433"/>
                  </a:cubicBezTo>
                  <a:lnTo>
                    <a:pt x="4917" y="433"/>
                  </a:lnTo>
                  <a:cubicBezTo>
                    <a:pt x="4919" y="433"/>
                    <a:pt x="4921" y="433"/>
                    <a:pt x="4922" y="433"/>
                  </a:cubicBezTo>
                  <a:cubicBezTo>
                    <a:pt x="5042" y="433"/>
                    <a:pt x="5140" y="338"/>
                    <a:pt x="5140" y="215"/>
                  </a:cubicBezTo>
                  <a:cubicBezTo>
                    <a:pt x="5140" y="95"/>
                    <a:pt x="5042" y="1"/>
                    <a:pt x="4922" y="1"/>
                  </a:cubicBezTo>
                  <a:cubicBezTo>
                    <a:pt x="4921" y="1"/>
                    <a:pt x="4919" y="1"/>
                    <a:pt x="4917" y="1"/>
                  </a:cubicBezTo>
                  <a:lnTo>
                    <a:pt x="224" y="1"/>
                  </a:lnTo>
                  <a:cubicBezTo>
                    <a:pt x="222" y="1"/>
                    <a:pt x="220" y="1"/>
                    <a:pt x="218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61"/>
            <p:cNvSpPr/>
            <p:nvPr/>
          </p:nvSpPr>
          <p:spPr>
            <a:xfrm>
              <a:off x="5302500" y="3344100"/>
              <a:ext cx="128525" cy="10750"/>
            </a:xfrm>
            <a:custGeom>
              <a:avLst/>
              <a:gdLst/>
              <a:ahLst/>
              <a:cxnLst/>
              <a:rect l="l" t="t" r="r" b="b"/>
              <a:pathLst>
                <a:path w="5141" h="430" extrusionOk="0">
                  <a:moveTo>
                    <a:pt x="213" y="0"/>
                  </a:moveTo>
                  <a:cubicBezTo>
                    <a:pt x="96" y="0"/>
                    <a:pt x="0" y="96"/>
                    <a:pt x="0" y="215"/>
                  </a:cubicBezTo>
                  <a:cubicBezTo>
                    <a:pt x="0" y="333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29"/>
                  </a:cubicBezTo>
                  <a:lnTo>
                    <a:pt x="4917" y="429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3"/>
                    <a:pt x="5140" y="215"/>
                  </a:cubicBezTo>
                  <a:cubicBezTo>
                    <a:pt x="5140" y="96"/>
                    <a:pt x="5044" y="0"/>
                    <a:pt x="4927" y="0"/>
                  </a:cubicBezTo>
                  <a:cubicBezTo>
                    <a:pt x="4924" y="0"/>
                    <a:pt x="4921" y="0"/>
                    <a:pt x="4917" y="0"/>
                  </a:cubicBezTo>
                  <a:lnTo>
                    <a:pt x="224" y="0"/>
                  </a:lnTo>
                  <a:cubicBezTo>
                    <a:pt x="220" y="0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61"/>
            <p:cNvSpPr/>
            <p:nvPr/>
          </p:nvSpPr>
          <p:spPr>
            <a:xfrm>
              <a:off x="5302500" y="3373225"/>
              <a:ext cx="128525" cy="10775"/>
            </a:xfrm>
            <a:custGeom>
              <a:avLst/>
              <a:gdLst/>
              <a:ahLst/>
              <a:cxnLst/>
              <a:rect l="l" t="t" r="r" b="b"/>
              <a:pathLst>
                <a:path w="5141" h="431" extrusionOk="0">
                  <a:moveTo>
                    <a:pt x="213" y="0"/>
                  </a:moveTo>
                  <a:cubicBezTo>
                    <a:pt x="96" y="0"/>
                    <a:pt x="0" y="97"/>
                    <a:pt x="0" y="215"/>
                  </a:cubicBezTo>
                  <a:cubicBezTo>
                    <a:pt x="0" y="334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30"/>
                  </a:cubicBezTo>
                  <a:lnTo>
                    <a:pt x="4917" y="430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4"/>
                    <a:pt x="5140" y="215"/>
                  </a:cubicBezTo>
                  <a:cubicBezTo>
                    <a:pt x="5140" y="97"/>
                    <a:pt x="5044" y="0"/>
                    <a:pt x="4927" y="0"/>
                  </a:cubicBezTo>
                  <a:cubicBezTo>
                    <a:pt x="4924" y="0"/>
                    <a:pt x="4921" y="1"/>
                    <a:pt x="4917" y="1"/>
                  </a:cubicBezTo>
                  <a:lnTo>
                    <a:pt x="224" y="1"/>
                  </a:lnTo>
                  <a:cubicBezTo>
                    <a:pt x="220" y="1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61"/>
            <p:cNvSpPr/>
            <p:nvPr/>
          </p:nvSpPr>
          <p:spPr>
            <a:xfrm>
              <a:off x="5302725" y="3402375"/>
              <a:ext cx="128075" cy="10750"/>
            </a:xfrm>
            <a:custGeom>
              <a:avLst/>
              <a:gdLst/>
              <a:ahLst/>
              <a:cxnLst/>
              <a:rect l="l" t="t" r="r" b="b"/>
              <a:pathLst>
                <a:path w="5123" h="430" extrusionOk="0">
                  <a:moveTo>
                    <a:pt x="215" y="0"/>
                  </a:moveTo>
                  <a:cubicBezTo>
                    <a:pt x="96" y="0"/>
                    <a:pt x="0" y="96"/>
                    <a:pt x="0" y="215"/>
                  </a:cubicBezTo>
                  <a:cubicBezTo>
                    <a:pt x="0" y="331"/>
                    <a:pt x="96" y="429"/>
                    <a:pt x="215" y="429"/>
                  </a:cubicBezTo>
                  <a:lnTo>
                    <a:pt x="4908" y="429"/>
                  </a:lnTo>
                  <a:cubicBezTo>
                    <a:pt x="5027" y="429"/>
                    <a:pt x="5123" y="331"/>
                    <a:pt x="5123" y="215"/>
                  </a:cubicBezTo>
                  <a:cubicBezTo>
                    <a:pt x="5123" y="96"/>
                    <a:pt x="5027" y="0"/>
                    <a:pt x="4908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61"/>
            <p:cNvSpPr/>
            <p:nvPr/>
          </p:nvSpPr>
          <p:spPr>
            <a:xfrm>
              <a:off x="5302500" y="3431425"/>
              <a:ext cx="128525" cy="10750"/>
            </a:xfrm>
            <a:custGeom>
              <a:avLst/>
              <a:gdLst/>
              <a:ahLst/>
              <a:cxnLst/>
              <a:rect l="l" t="t" r="r" b="b"/>
              <a:pathLst>
                <a:path w="5141" h="430" extrusionOk="0">
                  <a:moveTo>
                    <a:pt x="213" y="0"/>
                  </a:moveTo>
                  <a:cubicBezTo>
                    <a:pt x="96" y="0"/>
                    <a:pt x="0" y="97"/>
                    <a:pt x="0" y="215"/>
                  </a:cubicBezTo>
                  <a:cubicBezTo>
                    <a:pt x="0" y="334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30"/>
                  </a:cubicBezTo>
                  <a:lnTo>
                    <a:pt x="4917" y="430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4"/>
                    <a:pt x="5140" y="215"/>
                  </a:cubicBezTo>
                  <a:cubicBezTo>
                    <a:pt x="5140" y="97"/>
                    <a:pt x="5044" y="0"/>
                    <a:pt x="4927" y="0"/>
                  </a:cubicBezTo>
                  <a:cubicBezTo>
                    <a:pt x="4924" y="0"/>
                    <a:pt x="4921" y="1"/>
                    <a:pt x="4917" y="1"/>
                  </a:cubicBezTo>
                  <a:lnTo>
                    <a:pt x="224" y="1"/>
                  </a:lnTo>
                  <a:cubicBezTo>
                    <a:pt x="220" y="1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61"/>
            <p:cNvSpPr/>
            <p:nvPr/>
          </p:nvSpPr>
          <p:spPr>
            <a:xfrm>
              <a:off x="5302500" y="3460550"/>
              <a:ext cx="128525" cy="10775"/>
            </a:xfrm>
            <a:custGeom>
              <a:avLst/>
              <a:gdLst/>
              <a:ahLst/>
              <a:cxnLst/>
              <a:rect l="l" t="t" r="r" b="b"/>
              <a:pathLst>
                <a:path w="5141" h="431" extrusionOk="0">
                  <a:moveTo>
                    <a:pt x="213" y="1"/>
                  </a:moveTo>
                  <a:cubicBezTo>
                    <a:pt x="96" y="1"/>
                    <a:pt x="0" y="97"/>
                    <a:pt x="0" y="216"/>
                  </a:cubicBezTo>
                  <a:cubicBezTo>
                    <a:pt x="0" y="334"/>
                    <a:pt x="96" y="430"/>
                    <a:pt x="213" y="430"/>
                  </a:cubicBezTo>
                  <a:cubicBezTo>
                    <a:pt x="217" y="430"/>
                    <a:pt x="220" y="430"/>
                    <a:pt x="224" y="430"/>
                  </a:cubicBezTo>
                  <a:lnTo>
                    <a:pt x="4917" y="430"/>
                  </a:lnTo>
                  <a:cubicBezTo>
                    <a:pt x="4921" y="430"/>
                    <a:pt x="4924" y="430"/>
                    <a:pt x="4927" y="430"/>
                  </a:cubicBezTo>
                  <a:cubicBezTo>
                    <a:pt x="5044" y="430"/>
                    <a:pt x="5140" y="334"/>
                    <a:pt x="5140" y="216"/>
                  </a:cubicBezTo>
                  <a:cubicBezTo>
                    <a:pt x="5140" y="97"/>
                    <a:pt x="5044" y="1"/>
                    <a:pt x="4927" y="1"/>
                  </a:cubicBezTo>
                  <a:cubicBezTo>
                    <a:pt x="4924" y="1"/>
                    <a:pt x="4921" y="1"/>
                    <a:pt x="4917" y="1"/>
                  </a:cubicBezTo>
                  <a:lnTo>
                    <a:pt x="224" y="1"/>
                  </a:lnTo>
                  <a:cubicBezTo>
                    <a:pt x="220" y="1"/>
                    <a:pt x="217" y="1"/>
                    <a:pt x="213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1"/>
            <p:cNvSpPr/>
            <p:nvPr/>
          </p:nvSpPr>
          <p:spPr>
            <a:xfrm>
              <a:off x="5302500" y="3489700"/>
              <a:ext cx="128525" cy="10750"/>
            </a:xfrm>
            <a:custGeom>
              <a:avLst/>
              <a:gdLst/>
              <a:ahLst/>
              <a:cxnLst/>
              <a:rect l="l" t="t" r="r" b="b"/>
              <a:pathLst>
                <a:path w="5141" h="430" extrusionOk="0">
                  <a:moveTo>
                    <a:pt x="213" y="0"/>
                  </a:moveTo>
                  <a:cubicBezTo>
                    <a:pt x="96" y="0"/>
                    <a:pt x="0" y="94"/>
                    <a:pt x="0" y="215"/>
                  </a:cubicBezTo>
                  <a:cubicBezTo>
                    <a:pt x="0" y="335"/>
                    <a:pt x="99" y="430"/>
                    <a:pt x="218" y="430"/>
                  </a:cubicBezTo>
                  <a:cubicBezTo>
                    <a:pt x="220" y="430"/>
                    <a:pt x="222" y="430"/>
                    <a:pt x="224" y="430"/>
                  </a:cubicBezTo>
                  <a:lnTo>
                    <a:pt x="4917" y="430"/>
                  </a:lnTo>
                  <a:cubicBezTo>
                    <a:pt x="4919" y="430"/>
                    <a:pt x="4921" y="430"/>
                    <a:pt x="4922" y="430"/>
                  </a:cubicBezTo>
                  <a:cubicBezTo>
                    <a:pt x="5042" y="430"/>
                    <a:pt x="5140" y="335"/>
                    <a:pt x="5140" y="215"/>
                  </a:cubicBezTo>
                  <a:cubicBezTo>
                    <a:pt x="5140" y="94"/>
                    <a:pt x="5045" y="0"/>
                    <a:pt x="4928" y="0"/>
                  </a:cubicBezTo>
                  <a:cubicBezTo>
                    <a:pt x="4924" y="0"/>
                    <a:pt x="4921" y="0"/>
                    <a:pt x="4917" y="1"/>
                  </a:cubicBezTo>
                  <a:lnTo>
                    <a:pt x="224" y="1"/>
                  </a:lnTo>
                  <a:cubicBezTo>
                    <a:pt x="220" y="0"/>
                    <a:pt x="217" y="0"/>
                    <a:pt x="213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1"/>
            <p:cNvSpPr/>
            <p:nvPr/>
          </p:nvSpPr>
          <p:spPr>
            <a:xfrm>
              <a:off x="5360550" y="2996650"/>
              <a:ext cx="25" cy="300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0"/>
                  </a:moveTo>
                  <a:lnTo>
                    <a:pt x="0" y="12"/>
                  </a:lnTo>
                  <a:lnTo>
                    <a:pt x="0" y="12"/>
                  </a:lnTo>
                  <a:cubicBezTo>
                    <a:pt x="0" y="6"/>
                    <a:pt x="0" y="3"/>
                    <a:pt x="0" y="0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61"/>
            <p:cNvSpPr/>
            <p:nvPr/>
          </p:nvSpPr>
          <p:spPr>
            <a:xfrm>
              <a:off x="5133475" y="2976425"/>
              <a:ext cx="63950" cy="136850"/>
            </a:xfrm>
            <a:custGeom>
              <a:avLst/>
              <a:gdLst/>
              <a:ahLst/>
              <a:cxnLst/>
              <a:rect l="l" t="t" r="r" b="b"/>
              <a:pathLst>
                <a:path w="2558" h="5474" extrusionOk="0">
                  <a:moveTo>
                    <a:pt x="2537" y="0"/>
                  </a:moveTo>
                  <a:lnTo>
                    <a:pt x="183" y="3"/>
                  </a:lnTo>
                  <a:cubicBezTo>
                    <a:pt x="122" y="3"/>
                    <a:pt x="64" y="32"/>
                    <a:pt x="33" y="84"/>
                  </a:cubicBezTo>
                  <a:cubicBezTo>
                    <a:pt x="30" y="87"/>
                    <a:pt x="27" y="93"/>
                    <a:pt x="24" y="99"/>
                  </a:cubicBezTo>
                  <a:cubicBezTo>
                    <a:pt x="9" y="125"/>
                    <a:pt x="1" y="154"/>
                    <a:pt x="1" y="186"/>
                  </a:cubicBezTo>
                  <a:lnTo>
                    <a:pt x="21" y="5294"/>
                  </a:lnTo>
                  <a:cubicBezTo>
                    <a:pt x="21" y="5332"/>
                    <a:pt x="33" y="5367"/>
                    <a:pt x="56" y="5398"/>
                  </a:cubicBezTo>
                  <a:cubicBezTo>
                    <a:pt x="88" y="5445"/>
                    <a:pt x="146" y="5474"/>
                    <a:pt x="204" y="5474"/>
                  </a:cubicBezTo>
                  <a:lnTo>
                    <a:pt x="2558" y="5474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61"/>
            <p:cNvSpPr/>
            <p:nvPr/>
          </p:nvSpPr>
          <p:spPr>
            <a:xfrm>
              <a:off x="5209300" y="2896275"/>
              <a:ext cx="143375" cy="216650"/>
            </a:xfrm>
            <a:custGeom>
              <a:avLst/>
              <a:gdLst/>
              <a:ahLst/>
              <a:cxnLst/>
              <a:rect l="l" t="t" r="r" b="b"/>
              <a:pathLst>
                <a:path w="5735" h="8666" extrusionOk="0">
                  <a:moveTo>
                    <a:pt x="2726" y="1"/>
                  </a:moveTo>
                  <a:cubicBezTo>
                    <a:pt x="2585" y="1"/>
                    <a:pt x="2525" y="98"/>
                    <a:pt x="2482" y="261"/>
                  </a:cubicBezTo>
                  <a:lnTo>
                    <a:pt x="2482" y="267"/>
                  </a:lnTo>
                  <a:cubicBezTo>
                    <a:pt x="2389" y="629"/>
                    <a:pt x="2366" y="1310"/>
                    <a:pt x="1742" y="2044"/>
                  </a:cubicBezTo>
                  <a:cubicBezTo>
                    <a:pt x="1505" y="2322"/>
                    <a:pt x="1244" y="2583"/>
                    <a:pt x="960" y="2821"/>
                  </a:cubicBezTo>
                  <a:cubicBezTo>
                    <a:pt x="870" y="2885"/>
                    <a:pt x="774" y="2945"/>
                    <a:pt x="676" y="2995"/>
                  </a:cubicBezTo>
                  <a:cubicBezTo>
                    <a:pt x="493" y="3090"/>
                    <a:pt x="247" y="3189"/>
                    <a:pt x="0" y="3189"/>
                  </a:cubicBezTo>
                  <a:lnTo>
                    <a:pt x="20" y="8665"/>
                  </a:lnTo>
                  <a:lnTo>
                    <a:pt x="693" y="8662"/>
                  </a:lnTo>
                  <a:lnTo>
                    <a:pt x="693" y="8660"/>
                  </a:lnTo>
                  <a:lnTo>
                    <a:pt x="3351" y="8651"/>
                  </a:lnTo>
                  <a:cubicBezTo>
                    <a:pt x="3351" y="8651"/>
                    <a:pt x="3407" y="8653"/>
                    <a:pt x="3498" y="8653"/>
                  </a:cubicBezTo>
                  <a:cubicBezTo>
                    <a:pt x="3543" y="8653"/>
                    <a:pt x="3598" y="8653"/>
                    <a:pt x="3659" y="8651"/>
                  </a:cubicBezTo>
                  <a:lnTo>
                    <a:pt x="3749" y="8645"/>
                  </a:lnTo>
                  <a:lnTo>
                    <a:pt x="3795" y="8642"/>
                  </a:lnTo>
                  <a:cubicBezTo>
                    <a:pt x="3804" y="8639"/>
                    <a:pt x="3812" y="8639"/>
                    <a:pt x="3818" y="8639"/>
                  </a:cubicBezTo>
                  <a:lnTo>
                    <a:pt x="3867" y="8636"/>
                  </a:lnTo>
                  <a:lnTo>
                    <a:pt x="3946" y="8628"/>
                  </a:lnTo>
                  <a:lnTo>
                    <a:pt x="3998" y="8619"/>
                  </a:lnTo>
                  <a:cubicBezTo>
                    <a:pt x="4053" y="8613"/>
                    <a:pt x="4105" y="8604"/>
                    <a:pt x="4160" y="8596"/>
                  </a:cubicBezTo>
                  <a:lnTo>
                    <a:pt x="4215" y="8584"/>
                  </a:lnTo>
                  <a:cubicBezTo>
                    <a:pt x="4270" y="8573"/>
                    <a:pt x="4326" y="8558"/>
                    <a:pt x="4381" y="8544"/>
                  </a:cubicBezTo>
                  <a:lnTo>
                    <a:pt x="4488" y="8512"/>
                  </a:lnTo>
                  <a:cubicBezTo>
                    <a:pt x="4549" y="8488"/>
                    <a:pt x="4610" y="8465"/>
                    <a:pt x="4668" y="8439"/>
                  </a:cubicBezTo>
                  <a:cubicBezTo>
                    <a:pt x="4694" y="8428"/>
                    <a:pt x="4717" y="8416"/>
                    <a:pt x="4740" y="8401"/>
                  </a:cubicBezTo>
                  <a:cubicBezTo>
                    <a:pt x="4772" y="8384"/>
                    <a:pt x="4801" y="8364"/>
                    <a:pt x="4830" y="8344"/>
                  </a:cubicBezTo>
                  <a:cubicBezTo>
                    <a:pt x="4844" y="8335"/>
                    <a:pt x="4859" y="8323"/>
                    <a:pt x="4871" y="8315"/>
                  </a:cubicBezTo>
                  <a:lnTo>
                    <a:pt x="4891" y="8297"/>
                  </a:lnTo>
                  <a:cubicBezTo>
                    <a:pt x="4911" y="8280"/>
                    <a:pt x="4929" y="8262"/>
                    <a:pt x="4946" y="8245"/>
                  </a:cubicBezTo>
                  <a:cubicBezTo>
                    <a:pt x="4963" y="8228"/>
                    <a:pt x="4981" y="8207"/>
                    <a:pt x="4995" y="8187"/>
                  </a:cubicBezTo>
                  <a:cubicBezTo>
                    <a:pt x="5015" y="8161"/>
                    <a:pt x="5036" y="8132"/>
                    <a:pt x="5050" y="8103"/>
                  </a:cubicBezTo>
                  <a:cubicBezTo>
                    <a:pt x="5059" y="8088"/>
                    <a:pt x="5068" y="8074"/>
                    <a:pt x="5073" y="8059"/>
                  </a:cubicBezTo>
                  <a:cubicBezTo>
                    <a:pt x="5076" y="8051"/>
                    <a:pt x="5079" y="8042"/>
                    <a:pt x="5085" y="8036"/>
                  </a:cubicBezTo>
                  <a:cubicBezTo>
                    <a:pt x="5091" y="8019"/>
                    <a:pt x="5097" y="8004"/>
                    <a:pt x="5100" y="7987"/>
                  </a:cubicBezTo>
                  <a:cubicBezTo>
                    <a:pt x="5111" y="7952"/>
                    <a:pt x="5120" y="7920"/>
                    <a:pt x="5126" y="7885"/>
                  </a:cubicBezTo>
                  <a:cubicBezTo>
                    <a:pt x="5131" y="7856"/>
                    <a:pt x="5134" y="7827"/>
                    <a:pt x="5137" y="7796"/>
                  </a:cubicBezTo>
                  <a:cubicBezTo>
                    <a:pt x="5140" y="7772"/>
                    <a:pt x="5140" y="7746"/>
                    <a:pt x="5140" y="7723"/>
                  </a:cubicBezTo>
                  <a:lnTo>
                    <a:pt x="5140" y="7239"/>
                  </a:lnTo>
                  <a:lnTo>
                    <a:pt x="5001" y="7372"/>
                  </a:lnTo>
                  <a:cubicBezTo>
                    <a:pt x="4995" y="7364"/>
                    <a:pt x="4986" y="7355"/>
                    <a:pt x="4978" y="7349"/>
                  </a:cubicBezTo>
                  <a:cubicBezTo>
                    <a:pt x="4952" y="7323"/>
                    <a:pt x="4926" y="7300"/>
                    <a:pt x="4897" y="7280"/>
                  </a:cubicBezTo>
                  <a:cubicBezTo>
                    <a:pt x="4885" y="7274"/>
                    <a:pt x="4882" y="7268"/>
                    <a:pt x="4868" y="7259"/>
                  </a:cubicBezTo>
                  <a:cubicBezTo>
                    <a:pt x="4853" y="7251"/>
                    <a:pt x="4839" y="7242"/>
                    <a:pt x="4824" y="7233"/>
                  </a:cubicBezTo>
                  <a:cubicBezTo>
                    <a:pt x="4929" y="7193"/>
                    <a:pt x="5021" y="7129"/>
                    <a:pt x="5102" y="7053"/>
                  </a:cubicBezTo>
                  <a:cubicBezTo>
                    <a:pt x="5123" y="7033"/>
                    <a:pt x="5140" y="7016"/>
                    <a:pt x="5158" y="6995"/>
                  </a:cubicBezTo>
                  <a:cubicBezTo>
                    <a:pt x="5160" y="6990"/>
                    <a:pt x="5166" y="6984"/>
                    <a:pt x="5169" y="6978"/>
                  </a:cubicBezTo>
                  <a:cubicBezTo>
                    <a:pt x="5213" y="6920"/>
                    <a:pt x="5245" y="6853"/>
                    <a:pt x="5262" y="6781"/>
                  </a:cubicBezTo>
                  <a:cubicBezTo>
                    <a:pt x="5276" y="6717"/>
                    <a:pt x="5288" y="6656"/>
                    <a:pt x="5294" y="6590"/>
                  </a:cubicBezTo>
                  <a:cubicBezTo>
                    <a:pt x="5297" y="6555"/>
                    <a:pt x="5300" y="6520"/>
                    <a:pt x="5300" y="6485"/>
                  </a:cubicBezTo>
                  <a:lnTo>
                    <a:pt x="5300" y="6071"/>
                  </a:lnTo>
                  <a:lnTo>
                    <a:pt x="5233" y="6140"/>
                  </a:lnTo>
                  <a:cubicBezTo>
                    <a:pt x="5175" y="6001"/>
                    <a:pt x="5082" y="5876"/>
                    <a:pt x="4966" y="5781"/>
                  </a:cubicBezTo>
                  <a:cubicBezTo>
                    <a:pt x="5091" y="5737"/>
                    <a:pt x="5204" y="5665"/>
                    <a:pt x="5300" y="5575"/>
                  </a:cubicBezTo>
                  <a:cubicBezTo>
                    <a:pt x="5355" y="5520"/>
                    <a:pt x="5398" y="5453"/>
                    <a:pt x="5430" y="5384"/>
                  </a:cubicBezTo>
                  <a:cubicBezTo>
                    <a:pt x="5450" y="5334"/>
                    <a:pt x="5468" y="5288"/>
                    <a:pt x="5479" y="5244"/>
                  </a:cubicBezTo>
                  <a:cubicBezTo>
                    <a:pt x="5485" y="5227"/>
                    <a:pt x="5491" y="5210"/>
                    <a:pt x="5494" y="5192"/>
                  </a:cubicBezTo>
                  <a:cubicBezTo>
                    <a:pt x="5500" y="5175"/>
                    <a:pt x="5503" y="5157"/>
                    <a:pt x="5505" y="5140"/>
                  </a:cubicBezTo>
                  <a:cubicBezTo>
                    <a:pt x="5511" y="5126"/>
                    <a:pt x="5511" y="5108"/>
                    <a:pt x="5514" y="5094"/>
                  </a:cubicBezTo>
                  <a:cubicBezTo>
                    <a:pt x="5517" y="5076"/>
                    <a:pt x="5520" y="5062"/>
                    <a:pt x="5520" y="5044"/>
                  </a:cubicBezTo>
                  <a:lnTo>
                    <a:pt x="5520" y="5027"/>
                  </a:lnTo>
                  <a:lnTo>
                    <a:pt x="5520" y="4940"/>
                  </a:lnTo>
                  <a:cubicBezTo>
                    <a:pt x="5514" y="4818"/>
                    <a:pt x="5471" y="4699"/>
                    <a:pt x="5395" y="4604"/>
                  </a:cubicBezTo>
                  <a:cubicBezTo>
                    <a:pt x="5366" y="4566"/>
                    <a:pt x="5334" y="4531"/>
                    <a:pt x="5297" y="4499"/>
                  </a:cubicBezTo>
                  <a:cubicBezTo>
                    <a:pt x="5369" y="4456"/>
                    <a:pt x="5436" y="4404"/>
                    <a:pt x="5497" y="4343"/>
                  </a:cubicBezTo>
                  <a:cubicBezTo>
                    <a:pt x="5511" y="4328"/>
                    <a:pt x="5523" y="4314"/>
                    <a:pt x="5537" y="4299"/>
                  </a:cubicBezTo>
                  <a:cubicBezTo>
                    <a:pt x="5601" y="4227"/>
                    <a:pt x="5653" y="4140"/>
                    <a:pt x="5688" y="4047"/>
                  </a:cubicBezTo>
                  <a:cubicBezTo>
                    <a:pt x="5697" y="4024"/>
                    <a:pt x="5705" y="3998"/>
                    <a:pt x="5711" y="3975"/>
                  </a:cubicBezTo>
                  <a:cubicBezTo>
                    <a:pt x="5726" y="3920"/>
                    <a:pt x="5734" y="3864"/>
                    <a:pt x="5734" y="3809"/>
                  </a:cubicBezTo>
                  <a:lnTo>
                    <a:pt x="5734" y="3798"/>
                  </a:lnTo>
                  <a:lnTo>
                    <a:pt x="5734" y="3340"/>
                  </a:lnTo>
                  <a:cubicBezTo>
                    <a:pt x="5731" y="3339"/>
                    <a:pt x="5728" y="3339"/>
                    <a:pt x="5725" y="3339"/>
                  </a:cubicBezTo>
                  <a:cubicBezTo>
                    <a:pt x="5693" y="3339"/>
                    <a:pt x="5659" y="3366"/>
                    <a:pt x="5624" y="3398"/>
                  </a:cubicBezTo>
                  <a:cubicBezTo>
                    <a:pt x="5616" y="3386"/>
                    <a:pt x="5607" y="3372"/>
                    <a:pt x="5595" y="3357"/>
                  </a:cubicBezTo>
                  <a:cubicBezTo>
                    <a:pt x="5587" y="3346"/>
                    <a:pt x="5578" y="3337"/>
                    <a:pt x="5566" y="3325"/>
                  </a:cubicBezTo>
                  <a:cubicBezTo>
                    <a:pt x="5563" y="3319"/>
                    <a:pt x="5558" y="3317"/>
                    <a:pt x="5552" y="3311"/>
                  </a:cubicBezTo>
                  <a:cubicBezTo>
                    <a:pt x="5508" y="3264"/>
                    <a:pt x="5453" y="3227"/>
                    <a:pt x="5395" y="3201"/>
                  </a:cubicBezTo>
                  <a:cubicBezTo>
                    <a:pt x="5213" y="3116"/>
                    <a:pt x="4871" y="3082"/>
                    <a:pt x="4491" y="3073"/>
                  </a:cubicBezTo>
                  <a:cubicBezTo>
                    <a:pt x="4398" y="3070"/>
                    <a:pt x="4302" y="3070"/>
                    <a:pt x="4207" y="3070"/>
                  </a:cubicBezTo>
                  <a:cubicBezTo>
                    <a:pt x="4053" y="3070"/>
                    <a:pt x="3896" y="3073"/>
                    <a:pt x="3746" y="3079"/>
                  </a:cubicBezTo>
                  <a:lnTo>
                    <a:pt x="3714" y="3079"/>
                  </a:lnTo>
                  <a:cubicBezTo>
                    <a:pt x="3699" y="3082"/>
                    <a:pt x="3685" y="3082"/>
                    <a:pt x="3673" y="3082"/>
                  </a:cubicBezTo>
                  <a:cubicBezTo>
                    <a:pt x="3407" y="3093"/>
                    <a:pt x="3166" y="3108"/>
                    <a:pt x="2986" y="3122"/>
                  </a:cubicBezTo>
                  <a:cubicBezTo>
                    <a:pt x="3969" y="803"/>
                    <a:pt x="3235" y="55"/>
                    <a:pt x="2763" y="3"/>
                  </a:cubicBezTo>
                  <a:cubicBezTo>
                    <a:pt x="2750" y="2"/>
                    <a:pt x="2738" y="1"/>
                    <a:pt x="2726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61"/>
            <p:cNvSpPr/>
            <p:nvPr/>
          </p:nvSpPr>
          <p:spPr>
            <a:xfrm>
              <a:off x="5347275" y="3019825"/>
              <a:ext cx="100" cy="2125"/>
            </a:xfrm>
            <a:custGeom>
              <a:avLst/>
              <a:gdLst/>
              <a:ahLst/>
              <a:cxnLst/>
              <a:rect l="l" t="t" r="r" b="b"/>
              <a:pathLst>
                <a:path w="4" h="85" extrusionOk="0">
                  <a:moveTo>
                    <a:pt x="1" y="1"/>
                  </a:moveTo>
                  <a:lnTo>
                    <a:pt x="1" y="85"/>
                  </a:lnTo>
                  <a:cubicBezTo>
                    <a:pt x="4" y="59"/>
                    <a:pt x="4" y="30"/>
                    <a:pt x="1" y="1"/>
                  </a:cubicBez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61"/>
            <p:cNvSpPr/>
            <p:nvPr/>
          </p:nvSpPr>
          <p:spPr>
            <a:xfrm>
              <a:off x="5344175" y="3009175"/>
              <a:ext cx="3125" cy="10675"/>
            </a:xfrm>
            <a:custGeom>
              <a:avLst/>
              <a:gdLst/>
              <a:ahLst/>
              <a:cxnLst/>
              <a:rect l="l" t="t" r="r" b="b"/>
              <a:pathLst>
                <a:path w="125" h="427" extrusionOk="0">
                  <a:moveTo>
                    <a:pt x="125" y="1"/>
                  </a:moveTo>
                  <a:lnTo>
                    <a:pt x="0" y="91"/>
                  </a:lnTo>
                  <a:cubicBezTo>
                    <a:pt x="76" y="186"/>
                    <a:pt x="119" y="305"/>
                    <a:pt x="125" y="427"/>
                  </a:cubicBezTo>
                  <a:lnTo>
                    <a:pt x="125" y="1"/>
                  </a:lnTo>
                  <a:close/>
                </a:path>
              </a:pathLst>
            </a:custGeom>
            <a:solidFill>
              <a:srgbClr val="DA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61"/>
            <p:cNvSpPr/>
            <p:nvPr/>
          </p:nvSpPr>
          <p:spPr>
            <a:xfrm>
              <a:off x="5133550" y="2965925"/>
              <a:ext cx="63875" cy="136775"/>
            </a:xfrm>
            <a:custGeom>
              <a:avLst/>
              <a:gdLst/>
              <a:ahLst/>
              <a:cxnLst/>
              <a:rect l="l" t="t" r="r" b="b"/>
              <a:pathLst>
                <a:path w="2555" h="5471" extrusionOk="0">
                  <a:moveTo>
                    <a:pt x="180" y="0"/>
                  </a:moveTo>
                  <a:cubicBezTo>
                    <a:pt x="131" y="0"/>
                    <a:pt x="85" y="17"/>
                    <a:pt x="53" y="52"/>
                  </a:cubicBezTo>
                  <a:cubicBezTo>
                    <a:pt x="44" y="61"/>
                    <a:pt x="35" y="70"/>
                    <a:pt x="30" y="78"/>
                  </a:cubicBezTo>
                  <a:lnTo>
                    <a:pt x="21" y="93"/>
                  </a:lnTo>
                  <a:cubicBezTo>
                    <a:pt x="6" y="122"/>
                    <a:pt x="1" y="151"/>
                    <a:pt x="1" y="180"/>
                  </a:cubicBezTo>
                  <a:lnTo>
                    <a:pt x="21" y="5291"/>
                  </a:lnTo>
                  <a:cubicBezTo>
                    <a:pt x="21" y="5389"/>
                    <a:pt x="102" y="5471"/>
                    <a:pt x="201" y="5471"/>
                  </a:cubicBezTo>
                  <a:lnTo>
                    <a:pt x="2555" y="5471"/>
                  </a:lnTo>
                  <a:lnTo>
                    <a:pt x="2534" y="0"/>
                  </a:lnTo>
                  <a:close/>
                </a:path>
              </a:pathLst>
            </a:custGeom>
            <a:solidFill>
              <a:srgbClr val="473D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61"/>
            <p:cNvSpPr/>
            <p:nvPr/>
          </p:nvSpPr>
          <p:spPr>
            <a:xfrm>
              <a:off x="5209300" y="2885750"/>
              <a:ext cx="143875" cy="216650"/>
            </a:xfrm>
            <a:custGeom>
              <a:avLst/>
              <a:gdLst/>
              <a:ahLst/>
              <a:cxnLst/>
              <a:rect l="l" t="t" r="r" b="b"/>
              <a:pathLst>
                <a:path w="5755" h="8666" extrusionOk="0">
                  <a:moveTo>
                    <a:pt x="2719" y="1"/>
                  </a:moveTo>
                  <a:cubicBezTo>
                    <a:pt x="2581" y="1"/>
                    <a:pt x="2524" y="97"/>
                    <a:pt x="2482" y="262"/>
                  </a:cubicBezTo>
                  <a:lnTo>
                    <a:pt x="2482" y="267"/>
                  </a:lnTo>
                  <a:cubicBezTo>
                    <a:pt x="2389" y="627"/>
                    <a:pt x="2366" y="1308"/>
                    <a:pt x="1742" y="2042"/>
                  </a:cubicBezTo>
                  <a:cubicBezTo>
                    <a:pt x="1505" y="2323"/>
                    <a:pt x="1241" y="2581"/>
                    <a:pt x="960" y="2819"/>
                  </a:cubicBezTo>
                  <a:cubicBezTo>
                    <a:pt x="870" y="2885"/>
                    <a:pt x="774" y="2943"/>
                    <a:pt x="676" y="2995"/>
                  </a:cubicBezTo>
                  <a:cubicBezTo>
                    <a:pt x="493" y="3088"/>
                    <a:pt x="247" y="3187"/>
                    <a:pt x="0" y="3187"/>
                  </a:cubicBezTo>
                  <a:lnTo>
                    <a:pt x="20" y="8666"/>
                  </a:lnTo>
                  <a:lnTo>
                    <a:pt x="693" y="8663"/>
                  </a:lnTo>
                  <a:lnTo>
                    <a:pt x="693" y="8660"/>
                  </a:lnTo>
                  <a:lnTo>
                    <a:pt x="3351" y="8649"/>
                  </a:lnTo>
                  <a:cubicBezTo>
                    <a:pt x="3351" y="8649"/>
                    <a:pt x="3407" y="8652"/>
                    <a:pt x="3497" y="8652"/>
                  </a:cubicBezTo>
                  <a:cubicBezTo>
                    <a:pt x="3542" y="8652"/>
                    <a:pt x="3596" y="8651"/>
                    <a:pt x="3656" y="8649"/>
                  </a:cubicBezTo>
                  <a:cubicBezTo>
                    <a:pt x="3685" y="8649"/>
                    <a:pt x="3717" y="8646"/>
                    <a:pt x="3746" y="8643"/>
                  </a:cubicBezTo>
                  <a:lnTo>
                    <a:pt x="3795" y="8640"/>
                  </a:lnTo>
                  <a:lnTo>
                    <a:pt x="3818" y="8637"/>
                  </a:lnTo>
                  <a:lnTo>
                    <a:pt x="3867" y="8634"/>
                  </a:lnTo>
                  <a:lnTo>
                    <a:pt x="3946" y="8625"/>
                  </a:lnTo>
                  <a:lnTo>
                    <a:pt x="3998" y="8620"/>
                  </a:lnTo>
                  <a:cubicBezTo>
                    <a:pt x="4053" y="8611"/>
                    <a:pt x="4105" y="8605"/>
                    <a:pt x="4160" y="8593"/>
                  </a:cubicBezTo>
                  <a:lnTo>
                    <a:pt x="4215" y="8582"/>
                  </a:lnTo>
                  <a:cubicBezTo>
                    <a:pt x="4270" y="8570"/>
                    <a:pt x="4326" y="8559"/>
                    <a:pt x="4381" y="8541"/>
                  </a:cubicBezTo>
                  <a:lnTo>
                    <a:pt x="4488" y="8509"/>
                  </a:lnTo>
                  <a:cubicBezTo>
                    <a:pt x="4549" y="8489"/>
                    <a:pt x="4610" y="8466"/>
                    <a:pt x="4668" y="8437"/>
                  </a:cubicBezTo>
                  <a:cubicBezTo>
                    <a:pt x="4694" y="8425"/>
                    <a:pt x="4717" y="8414"/>
                    <a:pt x="4740" y="8399"/>
                  </a:cubicBezTo>
                  <a:cubicBezTo>
                    <a:pt x="4772" y="8382"/>
                    <a:pt x="4801" y="8364"/>
                    <a:pt x="4830" y="8344"/>
                  </a:cubicBezTo>
                  <a:lnTo>
                    <a:pt x="4871" y="8312"/>
                  </a:lnTo>
                  <a:lnTo>
                    <a:pt x="4891" y="8295"/>
                  </a:lnTo>
                  <a:cubicBezTo>
                    <a:pt x="4908" y="8280"/>
                    <a:pt x="4929" y="8263"/>
                    <a:pt x="4946" y="8243"/>
                  </a:cubicBezTo>
                  <a:cubicBezTo>
                    <a:pt x="4963" y="8225"/>
                    <a:pt x="4981" y="8208"/>
                    <a:pt x="4995" y="8188"/>
                  </a:cubicBezTo>
                  <a:cubicBezTo>
                    <a:pt x="5015" y="8161"/>
                    <a:pt x="5033" y="8133"/>
                    <a:pt x="5050" y="8104"/>
                  </a:cubicBezTo>
                  <a:cubicBezTo>
                    <a:pt x="5059" y="8089"/>
                    <a:pt x="5065" y="8072"/>
                    <a:pt x="5073" y="8057"/>
                  </a:cubicBezTo>
                  <a:cubicBezTo>
                    <a:pt x="5076" y="8051"/>
                    <a:pt x="5079" y="8043"/>
                    <a:pt x="5082" y="8034"/>
                  </a:cubicBezTo>
                  <a:cubicBezTo>
                    <a:pt x="5091" y="8019"/>
                    <a:pt x="5094" y="8002"/>
                    <a:pt x="5100" y="7985"/>
                  </a:cubicBezTo>
                  <a:cubicBezTo>
                    <a:pt x="5111" y="7950"/>
                    <a:pt x="5120" y="7918"/>
                    <a:pt x="5126" y="7886"/>
                  </a:cubicBezTo>
                  <a:cubicBezTo>
                    <a:pt x="5131" y="7854"/>
                    <a:pt x="5134" y="7825"/>
                    <a:pt x="5137" y="7793"/>
                  </a:cubicBezTo>
                  <a:cubicBezTo>
                    <a:pt x="5149" y="7686"/>
                    <a:pt x="5129" y="7579"/>
                    <a:pt x="5079" y="7483"/>
                  </a:cubicBezTo>
                  <a:cubicBezTo>
                    <a:pt x="5073" y="7472"/>
                    <a:pt x="5068" y="7460"/>
                    <a:pt x="5062" y="7448"/>
                  </a:cubicBezTo>
                  <a:cubicBezTo>
                    <a:pt x="5053" y="7437"/>
                    <a:pt x="5047" y="7428"/>
                    <a:pt x="5039" y="7416"/>
                  </a:cubicBezTo>
                  <a:cubicBezTo>
                    <a:pt x="5027" y="7402"/>
                    <a:pt x="5015" y="7387"/>
                    <a:pt x="5004" y="7373"/>
                  </a:cubicBezTo>
                  <a:cubicBezTo>
                    <a:pt x="4995" y="7364"/>
                    <a:pt x="4986" y="7356"/>
                    <a:pt x="4978" y="7347"/>
                  </a:cubicBezTo>
                  <a:cubicBezTo>
                    <a:pt x="4952" y="7321"/>
                    <a:pt x="4923" y="7300"/>
                    <a:pt x="4894" y="7277"/>
                  </a:cubicBezTo>
                  <a:lnTo>
                    <a:pt x="4868" y="7260"/>
                  </a:lnTo>
                  <a:cubicBezTo>
                    <a:pt x="4853" y="7251"/>
                    <a:pt x="4839" y="7242"/>
                    <a:pt x="4824" y="7234"/>
                  </a:cubicBezTo>
                  <a:cubicBezTo>
                    <a:pt x="4926" y="7190"/>
                    <a:pt x="5021" y="7129"/>
                    <a:pt x="5102" y="7051"/>
                  </a:cubicBezTo>
                  <a:cubicBezTo>
                    <a:pt x="5120" y="7034"/>
                    <a:pt x="5137" y="7013"/>
                    <a:pt x="5155" y="6993"/>
                  </a:cubicBezTo>
                  <a:lnTo>
                    <a:pt x="5166" y="6979"/>
                  </a:lnTo>
                  <a:cubicBezTo>
                    <a:pt x="5210" y="6918"/>
                    <a:pt x="5242" y="6851"/>
                    <a:pt x="5262" y="6779"/>
                  </a:cubicBezTo>
                  <a:cubicBezTo>
                    <a:pt x="5276" y="6718"/>
                    <a:pt x="5288" y="6654"/>
                    <a:pt x="5294" y="6590"/>
                  </a:cubicBezTo>
                  <a:cubicBezTo>
                    <a:pt x="5329" y="6283"/>
                    <a:pt x="5207" y="5979"/>
                    <a:pt x="4966" y="5781"/>
                  </a:cubicBezTo>
                  <a:cubicBezTo>
                    <a:pt x="5091" y="5735"/>
                    <a:pt x="5204" y="5665"/>
                    <a:pt x="5300" y="5573"/>
                  </a:cubicBezTo>
                  <a:cubicBezTo>
                    <a:pt x="5355" y="5518"/>
                    <a:pt x="5398" y="5454"/>
                    <a:pt x="5427" y="5384"/>
                  </a:cubicBezTo>
                  <a:cubicBezTo>
                    <a:pt x="5447" y="5338"/>
                    <a:pt x="5465" y="5291"/>
                    <a:pt x="5479" y="5245"/>
                  </a:cubicBezTo>
                  <a:cubicBezTo>
                    <a:pt x="5485" y="5228"/>
                    <a:pt x="5491" y="5207"/>
                    <a:pt x="5494" y="5190"/>
                  </a:cubicBezTo>
                  <a:cubicBezTo>
                    <a:pt x="5500" y="5175"/>
                    <a:pt x="5503" y="5158"/>
                    <a:pt x="5505" y="5141"/>
                  </a:cubicBezTo>
                  <a:cubicBezTo>
                    <a:pt x="5508" y="5123"/>
                    <a:pt x="5511" y="5109"/>
                    <a:pt x="5514" y="5091"/>
                  </a:cubicBezTo>
                  <a:cubicBezTo>
                    <a:pt x="5517" y="5077"/>
                    <a:pt x="5517" y="5060"/>
                    <a:pt x="5520" y="5045"/>
                  </a:cubicBezTo>
                  <a:cubicBezTo>
                    <a:pt x="5543" y="4836"/>
                    <a:pt x="5459" y="4630"/>
                    <a:pt x="5300" y="4497"/>
                  </a:cubicBezTo>
                  <a:cubicBezTo>
                    <a:pt x="5372" y="4454"/>
                    <a:pt x="5439" y="4401"/>
                    <a:pt x="5497" y="4343"/>
                  </a:cubicBezTo>
                  <a:cubicBezTo>
                    <a:pt x="5511" y="4329"/>
                    <a:pt x="5526" y="4314"/>
                    <a:pt x="5537" y="4300"/>
                  </a:cubicBezTo>
                  <a:cubicBezTo>
                    <a:pt x="5604" y="4225"/>
                    <a:pt x="5656" y="4138"/>
                    <a:pt x="5691" y="4045"/>
                  </a:cubicBezTo>
                  <a:cubicBezTo>
                    <a:pt x="5700" y="4022"/>
                    <a:pt x="5705" y="3998"/>
                    <a:pt x="5714" y="3972"/>
                  </a:cubicBezTo>
                  <a:cubicBezTo>
                    <a:pt x="5755" y="3813"/>
                    <a:pt x="5740" y="3642"/>
                    <a:pt x="5674" y="3488"/>
                  </a:cubicBezTo>
                  <a:cubicBezTo>
                    <a:pt x="5665" y="3477"/>
                    <a:pt x="5659" y="3462"/>
                    <a:pt x="5653" y="3451"/>
                  </a:cubicBezTo>
                  <a:cubicBezTo>
                    <a:pt x="5636" y="3419"/>
                    <a:pt x="5616" y="3387"/>
                    <a:pt x="5592" y="3358"/>
                  </a:cubicBezTo>
                  <a:cubicBezTo>
                    <a:pt x="5584" y="3346"/>
                    <a:pt x="5575" y="3337"/>
                    <a:pt x="5566" y="3326"/>
                  </a:cubicBezTo>
                  <a:lnTo>
                    <a:pt x="5552" y="3311"/>
                  </a:lnTo>
                  <a:cubicBezTo>
                    <a:pt x="5505" y="3265"/>
                    <a:pt x="5453" y="3227"/>
                    <a:pt x="5395" y="3201"/>
                  </a:cubicBezTo>
                  <a:cubicBezTo>
                    <a:pt x="5210" y="3117"/>
                    <a:pt x="4871" y="3082"/>
                    <a:pt x="4491" y="3074"/>
                  </a:cubicBezTo>
                  <a:cubicBezTo>
                    <a:pt x="4398" y="3071"/>
                    <a:pt x="4302" y="3071"/>
                    <a:pt x="4207" y="3071"/>
                  </a:cubicBezTo>
                  <a:cubicBezTo>
                    <a:pt x="4050" y="3071"/>
                    <a:pt x="3894" y="3074"/>
                    <a:pt x="3743" y="3079"/>
                  </a:cubicBezTo>
                  <a:lnTo>
                    <a:pt x="3670" y="3079"/>
                  </a:lnTo>
                  <a:cubicBezTo>
                    <a:pt x="3407" y="3091"/>
                    <a:pt x="3163" y="3108"/>
                    <a:pt x="2986" y="3120"/>
                  </a:cubicBezTo>
                  <a:cubicBezTo>
                    <a:pt x="3966" y="804"/>
                    <a:pt x="3235" y="53"/>
                    <a:pt x="2760" y="4"/>
                  </a:cubicBezTo>
                  <a:cubicBezTo>
                    <a:pt x="2745" y="2"/>
                    <a:pt x="2732" y="1"/>
                    <a:pt x="27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" name="Google Shape;690;p61"/>
          <p:cNvSpPr txBox="1">
            <a:spLocks noGrp="1"/>
          </p:cNvSpPr>
          <p:nvPr>
            <p:ph type="ctrTitle"/>
          </p:nvPr>
        </p:nvSpPr>
        <p:spPr>
          <a:xfrm flipH="1">
            <a:off x="288553" y="1702469"/>
            <a:ext cx="1872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600" dirty="0"/>
              <a:t>Gitub</a:t>
            </a:r>
            <a:endParaRPr sz="3600" dirty="0"/>
          </a:p>
        </p:txBody>
      </p:sp>
      <p:sp>
        <p:nvSpPr>
          <p:cNvPr id="691" name="Google Shape;691;p61"/>
          <p:cNvSpPr txBox="1">
            <a:spLocks noGrp="1"/>
          </p:cNvSpPr>
          <p:nvPr>
            <p:ph type="subTitle" idx="1"/>
          </p:nvPr>
        </p:nvSpPr>
        <p:spPr>
          <a:xfrm flipH="1">
            <a:off x="201335" y="2595296"/>
            <a:ext cx="4942413" cy="12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>
                <a:hlinkClick r:id="rId3"/>
              </a:rPr>
              <a:t>https://github.com/Halim190102/Laundry.git</a:t>
            </a:r>
            <a:endParaRPr lang="id-ID" dirty="0">
              <a:hlinkClick r:id="rId3"/>
            </a:endParaRPr>
          </a:p>
        </p:txBody>
      </p:sp>
      <p:sp>
        <p:nvSpPr>
          <p:cNvPr id="696" name="Google Shape;696;p61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" name="Google Shape;697;p61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698" name="Google Shape;698;p61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1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61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" name="Google Shape;701;p61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61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83"/>
          <p:cNvSpPr txBox="1">
            <a:spLocks noGrp="1"/>
          </p:cNvSpPr>
          <p:nvPr>
            <p:ph type="ctrTitle"/>
          </p:nvPr>
        </p:nvSpPr>
        <p:spPr>
          <a:xfrm flipH="1">
            <a:off x="-482398" y="1628960"/>
            <a:ext cx="5067300" cy="188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Terima Kasih</a:t>
            </a:r>
            <a:endParaRPr dirty="0"/>
          </a:p>
        </p:txBody>
      </p:sp>
      <p:sp>
        <p:nvSpPr>
          <p:cNvPr id="2363" name="Google Shape;2363;p83"/>
          <p:cNvSpPr txBox="1"/>
          <p:nvPr/>
        </p:nvSpPr>
        <p:spPr>
          <a:xfrm>
            <a:off x="1676775" y="4364594"/>
            <a:ext cx="30000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Please keep this slide for attribution.</a:t>
            </a:r>
            <a:endParaRPr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2364" name="Google Shape;2364;p83"/>
          <p:cNvGrpSpPr/>
          <p:nvPr/>
        </p:nvGrpSpPr>
        <p:grpSpPr>
          <a:xfrm>
            <a:off x="5351978" y="574155"/>
            <a:ext cx="4711080" cy="3995190"/>
            <a:chOff x="725225" y="238100"/>
            <a:chExt cx="6167950" cy="5230675"/>
          </a:xfrm>
        </p:grpSpPr>
        <p:sp>
          <p:nvSpPr>
            <p:cNvPr id="2365" name="Google Shape;2365;p83"/>
            <p:cNvSpPr/>
            <p:nvPr/>
          </p:nvSpPr>
          <p:spPr>
            <a:xfrm>
              <a:off x="3080400" y="332675"/>
              <a:ext cx="2803025" cy="5104125"/>
            </a:xfrm>
            <a:custGeom>
              <a:avLst/>
              <a:gdLst/>
              <a:ahLst/>
              <a:cxnLst/>
              <a:rect l="l" t="t" r="r" b="b"/>
              <a:pathLst>
                <a:path w="112121" h="204165" extrusionOk="0">
                  <a:moveTo>
                    <a:pt x="10405" y="1"/>
                  </a:moveTo>
                  <a:cubicBezTo>
                    <a:pt x="4656" y="1"/>
                    <a:pt x="0" y="4664"/>
                    <a:pt x="0" y="10405"/>
                  </a:cubicBezTo>
                  <a:lnTo>
                    <a:pt x="0" y="193760"/>
                  </a:lnTo>
                  <a:cubicBezTo>
                    <a:pt x="0" y="199508"/>
                    <a:pt x="4656" y="204164"/>
                    <a:pt x="10405" y="204164"/>
                  </a:cubicBezTo>
                  <a:lnTo>
                    <a:pt x="101709" y="204164"/>
                  </a:lnTo>
                  <a:cubicBezTo>
                    <a:pt x="107458" y="204164"/>
                    <a:pt x="112113" y="199501"/>
                    <a:pt x="112113" y="193760"/>
                  </a:cubicBezTo>
                  <a:lnTo>
                    <a:pt x="112113" y="10405"/>
                  </a:lnTo>
                  <a:cubicBezTo>
                    <a:pt x="112120" y="4656"/>
                    <a:pt x="107458" y="1"/>
                    <a:pt x="101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83"/>
            <p:cNvSpPr/>
            <p:nvPr/>
          </p:nvSpPr>
          <p:spPr>
            <a:xfrm>
              <a:off x="2983525" y="332675"/>
              <a:ext cx="2802850" cy="5104125"/>
            </a:xfrm>
            <a:custGeom>
              <a:avLst/>
              <a:gdLst/>
              <a:ahLst/>
              <a:cxnLst/>
              <a:rect l="l" t="t" r="r" b="b"/>
              <a:pathLst>
                <a:path w="112114" h="204165" extrusionOk="0">
                  <a:moveTo>
                    <a:pt x="10405" y="1"/>
                  </a:moveTo>
                  <a:cubicBezTo>
                    <a:pt x="4656" y="1"/>
                    <a:pt x="0" y="4664"/>
                    <a:pt x="0" y="10405"/>
                  </a:cubicBezTo>
                  <a:lnTo>
                    <a:pt x="0" y="193760"/>
                  </a:lnTo>
                  <a:cubicBezTo>
                    <a:pt x="0" y="199508"/>
                    <a:pt x="4656" y="204164"/>
                    <a:pt x="10405" y="204164"/>
                  </a:cubicBezTo>
                  <a:lnTo>
                    <a:pt x="101709" y="204164"/>
                  </a:lnTo>
                  <a:cubicBezTo>
                    <a:pt x="107458" y="204164"/>
                    <a:pt x="112113" y="199501"/>
                    <a:pt x="112113" y="193760"/>
                  </a:cubicBezTo>
                  <a:lnTo>
                    <a:pt x="112113" y="10405"/>
                  </a:lnTo>
                  <a:cubicBezTo>
                    <a:pt x="112113" y="4656"/>
                    <a:pt x="107458" y="1"/>
                    <a:pt x="101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83"/>
            <p:cNvSpPr/>
            <p:nvPr/>
          </p:nvSpPr>
          <p:spPr>
            <a:xfrm>
              <a:off x="5883225" y="1066525"/>
              <a:ext cx="96900" cy="443950"/>
            </a:xfrm>
            <a:custGeom>
              <a:avLst/>
              <a:gdLst/>
              <a:ahLst/>
              <a:cxnLst/>
              <a:rect l="l" t="t" r="r" b="b"/>
              <a:pathLst>
                <a:path w="3876" h="17758" extrusionOk="0">
                  <a:moveTo>
                    <a:pt x="0" y="1"/>
                  </a:moveTo>
                  <a:lnTo>
                    <a:pt x="0" y="17758"/>
                  </a:lnTo>
                  <a:lnTo>
                    <a:pt x="3542" y="17758"/>
                  </a:lnTo>
                  <a:cubicBezTo>
                    <a:pt x="3726" y="17758"/>
                    <a:pt x="3875" y="17609"/>
                    <a:pt x="3875" y="17424"/>
                  </a:cubicBezTo>
                  <a:lnTo>
                    <a:pt x="3875" y="334"/>
                  </a:lnTo>
                  <a:cubicBezTo>
                    <a:pt x="3875" y="150"/>
                    <a:pt x="3726" y="1"/>
                    <a:pt x="35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83"/>
            <p:cNvSpPr/>
            <p:nvPr/>
          </p:nvSpPr>
          <p:spPr>
            <a:xfrm>
              <a:off x="5883225" y="1647075"/>
              <a:ext cx="96900" cy="443950"/>
            </a:xfrm>
            <a:custGeom>
              <a:avLst/>
              <a:gdLst/>
              <a:ahLst/>
              <a:cxnLst/>
              <a:rect l="l" t="t" r="r" b="b"/>
              <a:pathLst>
                <a:path w="3876" h="17758" extrusionOk="0">
                  <a:moveTo>
                    <a:pt x="0" y="0"/>
                  </a:moveTo>
                  <a:lnTo>
                    <a:pt x="0" y="17757"/>
                  </a:lnTo>
                  <a:lnTo>
                    <a:pt x="3542" y="17757"/>
                  </a:lnTo>
                  <a:cubicBezTo>
                    <a:pt x="3726" y="17757"/>
                    <a:pt x="3875" y="17608"/>
                    <a:pt x="3875" y="17424"/>
                  </a:cubicBezTo>
                  <a:lnTo>
                    <a:pt x="3875" y="334"/>
                  </a:lnTo>
                  <a:cubicBezTo>
                    <a:pt x="3875" y="149"/>
                    <a:pt x="3726" y="0"/>
                    <a:pt x="35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83"/>
            <p:cNvSpPr/>
            <p:nvPr/>
          </p:nvSpPr>
          <p:spPr>
            <a:xfrm>
              <a:off x="3113225" y="462375"/>
              <a:ext cx="2543450" cy="4844525"/>
            </a:xfrm>
            <a:custGeom>
              <a:avLst/>
              <a:gdLst/>
              <a:ahLst/>
              <a:cxnLst/>
              <a:rect l="l" t="t" r="r" b="b"/>
              <a:pathLst>
                <a:path w="101738" h="193781" extrusionOk="0">
                  <a:moveTo>
                    <a:pt x="4585" y="1"/>
                  </a:moveTo>
                  <a:cubicBezTo>
                    <a:pt x="2058" y="8"/>
                    <a:pt x="0" y="2059"/>
                    <a:pt x="0" y="4593"/>
                  </a:cubicBezTo>
                  <a:lnTo>
                    <a:pt x="0" y="189196"/>
                  </a:lnTo>
                  <a:cubicBezTo>
                    <a:pt x="0" y="191726"/>
                    <a:pt x="2044" y="193781"/>
                    <a:pt x="4572" y="193781"/>
                  </a:cubicBezTo>
                  <a:cubicBezTo>
                    <a:pt x="4576" y="193781"/>
                    <a:pt x="4581" y="193781"/>
                    <a:pt x="4585" y="193781"/>
                  </a:cubicBezTo>
                  <a:lnTo>
                    <a:pt x="97145" y="193781"/>
                  </a:lnTo>
                  <a:cubicBezTo>
                    <a:pt x="99679" y="193781"/>
                    <a:pt x="101737" y="191730"/>
                    <a:pt x="101730" y="189196"/>
                  </a:cubicBezTo>
                  <a:lnTo>
                    <a:pt x="101730" y="4593"/>
                  </a:lnTo>
                  <a:cubicBezTo>
                    <a:pt x="101730" y="4337"/>
                    <a:pt x="101716" y="4082"/>
                    <a:pt x="101673" y="3833"/>
                  </a:cubicBezTo>
                  <a:cubicBezTo>
                    <a:pt x="101411" y="2293"/>
                    <a:pt x="100389" y="987"/>
                    <a:pt x="98948" y="370"/>
                  </a:cubicBezTo>
                  <a:cubicBezTo>
                    <a:pt x="98380" y="129"/>
                    <a:pt x="97770" y="1"/>
                    <a:pt x="97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83"/>
            <p:cNvSpPr/>
            <p:nvPr/>
          </p:nvSpPr>
          <p:spPr>
            <a:xfrm>
              <a:off x="3227300" y="4029925"/>
              <a:ext cx="980500" cy="980325"/>
            </a:xfrm>
            <a:custGeom>
              <a:avLst/>
              <a:gdLst/>
              <a:ahLst/>
              <a:cxnLst/>
              <a:rect l="l" t="t" r="r" b="b"/>
              <a:pathLst>
                <a:path w="39220" h="39213" extrusionOk="0">
                  <a:moveTo>
                    <a:pt x="19610" y="7403"/>
                  </a:moveTo>
                  <a:cubicBezTo>
                    <a:pt x="26338" y="7403"/>
                    <a:pt x="31817" y="12875"/>
                    <a:pt x="31817" y="19610"/>
                  </a:cubicBezTo>
                  <a:cubicBezTo>
                    <a:pt x="31810" y="26345"/>
                    <a:pt x="26345" y="31810"/>
                    <a:pt x="19610" y="31810"/>
                  </a:cubicBezTo>
                  <a:cubicBezTo>
                    <a:pt x="12882" y="31810"/>
                    <a:pt x="7403" y="26338"/>
                    <a:pt x="7403" y="19610"/>
                  </a:cubicBezTo>
                  <a:cubicBezTo>
                    <a:pt x="7403" y="14096"/>
                    <a:pt x="11079" y="9426"/>
                    <a:pt x="16111" y="7914"/>
                  </a:cubicBezTo>
                  <a:cubicBezTo>
                    <a:pt x="17239" y="7574"/>
                    <a:pt x="18425" y="7403"/>
                    <a:pt x="19610" y="7403"/>
                  </a:cubicBezTo>
                  <a:close/>
                  <a:moveTo>
                    <a:pt x="19610" y="1"/>
                  </a:moveTo>
                  <a:cubicBezTo>
                    <a:pt x="17538" y="1"/>
                    <a:pt x="15472" y="327"/>
                    <a:pt x="13506" y="973"/>
                  </a:cubicBezTo>
                  <a:cubicBezTo>
                    <a:pt x="5671" y="3549"/>
                    <a:pt x="1" y="10930"/>
                    <a:pt x="1" y="19603"/>
                  </a:cubicBezTo>
                  <a:cubicBezTo>
                    <a:pt x="1" y="30419"/>
                    <a:pt x="8801" y="39213"/>
                    <a:pt x="19610" y="39213"/>
                  </a:cubicBezTo>
                  <a:cubicBezTo>
                    <a:pt x="27992" y="39213"/>
                    <a:pt x="35167" y="33925"/>
                    <a:pt x="37963" y="26502"/>
                  </a:cubicBezTo>
                  <a:cubicBezTo>
                    <a:pt x="38793" y="24301"/>
                    <a:pt x="39219" y="21959"/>
                    <a:pt x="39212" y="19610"/>
                  </a:cubicBezTo>
                  <a:cubicBezTo>
                    <a:pt x="39219" y="8794"/>
                    <a:pt x="30419" y="1"/>
                    <a:pt x="196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83"/>
            <p:cNvSpPr/>
            <p:nvPr/>
          </p:nvSpPr>
          <p:spPr>
            <a:xfrm>
              <a:off x="3297925" y="4029925"/>
              <a:ext cx="980475" cy="980325"/>
            </a:xfrm>
            <a:custGeom>
              <a:avLst/>
              <a:gdLst/>
              <a:ahLst/>
              <a:cxnLst/>
              <a:rect l="l" t="t" r="r" b="b"/>
              <a:pathLst>
                <a:path w="39219" h="39213" extrusionOk="0">
                  <a:moveTo>
                    <a:pt x="19610" y="7403"/>
                  </a:moveTo>
                  <a:cubicBezTo>
                    <a:pt x="26338" y="7403"/>
                    <a:pt x="31810" y="12875"/>
                    <a:pt x="31810" y="19603"/>
                  </a:cubicBezTo>
                  <a:cubicBezTo>
                    <a:pt x="31810" y="21392"/>
                    <a:pt x="31419" y="23159"/>
                    <a:pt x="30660" y="24777"/>
                  </a:cubicBezTo>
                  <a:cubicBezTo>
                    <a:pt x="30560" y="24976"/>
                    <a:pt x="30461" y="25174"/>
                    <a:pt x="30355" y="25373"/>
                  </a:cubicBezTo>
                  <a:cubicBezTo>
                    <a:pt x="28233" y="29333"/>
                    <a:pt x="24102" y="31803"/>
                    <a:pt x="19610" y="31810"/>
                  </a:cubicBezTo>
                  <a:cubicBezTo>
                    <a:pt x="12881" y="31810"/>
                    <a:pt x="7403" y="26338"/>
                    <a:pt x="7403" y="19603"/>
                  </a:cubicBezTo>
                  <a:cubicBezTo>
                    <a:pt x="7403" y="15217"/>
                    <a:pt x="9759" y="11172"/>
                    <a:pt x="13577" y="9000"/>
                  </a:cubicBezTo>
                  <a:cubicBezTo>
                    <a:pt x="15408" y="7957"/>
                    <a:pt x="17488" y="7403"/>
                    <a:pt x="19610" y="7403"/>
                  </a:cubicBezTo>
                  <a:close/>
                  <a:moveTo>
                    <a:pt x="19610" y="1"/>
                  </a:moveTo>
                  <a:cubicBezTo>
                    <a:pt x="8779" y="8"/>
                    <a:pt x="14" y="8780"/>
                    <a:pt x="0" y="19603"/>
                  </a:cubicBezTo>
                  <a:cubicBezTo>
                    <a:pt x="0" y="30419"/>
                    <a:pt x="8801" y="39213"/>
                    <a:pt x="19610" y="39213"/>
                  </a:cubicBezTo>
                  <a:cubicBezTo>
                    <a:pt x="27757" y="39213"/>
                    <a:pt x="34762" y="34216"/>
                    <a:pt x="37714" y="27119"/>
                  </a:cubicBezTo>
                  <a:cubicBezTo>
                    <a:pt x="37807" y="26913"/>
                    <a:pt x="37878" y="26714"/>
                    <a:pt x="37963" y="26502"/>
                  </a:cubicBezTo>
                  <a:cubicBezTo>
                    <a:pt x="38793" y="24294"/>
                    <a:pt x="39219" y="21959"/>
                    <a:pt x="39212" y="19603"/>
                  </a:cubicBezTo>
                  <a:cubicBezTo>
                    <a:pt x="39212" y="8794"/>
                    <a:pt x="30411" y="1"/>
                    <a:pt x="196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83"/>
            <p:cNvSpPr/>
            <p:nvPr/>
          </p:nvSpPr>
          <p:spPr>
            <a:xfrm>
              <a:off x="3297925" y="4120425"/>
              <a:ext cx="942875" cy="889825"/>
            </a:xfrm>
            <a:custGeom>
              <a:avLst/>
              <a:gdLst/>
              <a:ahLst/>
              <a:cxnLst/>
              <a:rect l="l" t="t" r="r" b="b"/>
              <a:pathLst>
                <a:path w="37715" h="35593" extrusionOk="0">
                  <a:moveTo>
                    <a:pt x="8268" y="0"/>
                  </a:moveTo>
                  <a:cubicBezTo>
                    <a:pt x="3080" y="3670"/>
                    <a:pt x="0" y="9631"/>
                    <a:pt x="0" y="15983"/>
                  </a:cubicBezTo>
                  <a:cubicBezTo>
                    <a:pt x="0" y="26799"/>
                    <a:pt x="8794" y="35593"/>
                    <a:pt x="19602" y="35593"/>
                  </a:cubicBezTo>
                  <a:cubicBezTo>
                    <a:pt x="27750" y="35593"/>
                    <a:pt x="34755" y="30596"/>
                    <a:pt x="37714" y="23499"/>
                  </a:cubicBezTo>
                  <a:lnTo>
                    <a:pt x="30355" y="21753"/>
                  </a:lnTo>
                  <a:cubicBezTo>
                    <a:pt x="28233" y="25713"/>
                    <a:pt x="24102" y="28190"/>
                    <a:pt x="19602" y="28190"/>
                  </a:cubicBezTo>
                  <a:cubicBezTo>
                    <a:pt x="12874" y="28190"/>
                    <a:pt x="7395" y="22718"/>
                    <a:pt x="7395" y="15983"/>
                  </a:cubicBezTo>
                  <a:cubicBezTo>
                    <a:pt x="7403" y="11597"/>
                    <a:pt x="9759" y="7552"/>
                    <a:pt x="13570" y="5380"/>
                  </a:cubicBezTo>
                  <a:lnTo>
                    <a:pt x="13286" y="4294"/>
                  </a:lnTo>
                  <a:lnTo>
                    <a:pt x="8268" y="0"/>
                  </a:ln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83"/>
            <p:cNvSpPr/>
            <p:nvPr/>
          </p:nvSpPr>
          <p:spPr>
            <a:xfrm>
              <a:off x="3227300" y="4054250"/>
              <a:ext cx="949100" cy="956000"/>
            </a:xfrm>
            <a:custGeom>
              <a:avLst/>
              <a:gdLst/>
              <a:ahLst/>
              <a:cxnLst/>
              <a:rect l="l" t="t" r="r" b="b"/>
              <a:pathLst>
                <a:path w="37964" h="38240" extrusionOk="0">
                  <a:moveTo>
                    <a:pt x="13506" y="0"/>
                  </a:moveTo>
                  <a:cubicBezTo>
                    <a:pt x="5671" y="2569"/>
                    <a:pt x="1" y="9950"/>
                    <a:pt x="1" y="18630"/>
                  </a:cubicBezTo>
                  <a:cubicBezTo>
                    <a:pt x="1" y="29446"/>
                    <a:pt x="8801" y="38240"/>
                    <a:pt x="19610" y="38240"/>
                  </a:cubicBezTo>
                  <a:cubicBezTo>
                    <a:pt x="27992" y="38240"/>
                    <a:pt x="35167" y="32952"/>
                    <a:pt x="37963" y="25529"/>
                  </a:cubicBezTo>
                  <a:lnTo>
                    <a:pt x="30667" y="23811"/>
                  </a:lnTo>
                  <a:cubicBezTo>
                    <a:pt x="28652" y="28098"/>
                    <a:pt x="24344" y="30837"/>
                    <a:pt x="19610" y="30837"/>
                  </a:cubicBezTo>
                  <a:cubicBezTo>
                    <a:pt x="12882" y="30837"/>
                    <a:pt x="7403" y="25365"/>
                    <a:pt x="7403" y="18637"/>
                  </a:cubicBezTo>
                  <a:cubicBezTo>
                    <a:pt x="7403" y="13123"/>
                    <a:pt x="11079" y="8453"/>
                    <a:pt x="16111" y="6948"/>
                  </a:cubicBezTo>
                  <a:lnTo>
                    <a:pt x="13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83"/>
            <p:cNvSpPr/>
            <p:nvPr/>
          </p:nvSpPr>
          <p:spPr>
            <a:xfrm>
              <a:off x="4362125" y="4095750"/>
              <a:ext cx="1100800" cy="118025"/>
            </a:xfrm>
            <a:custGeom>
              <a:avLst/>
              <a:gdLst/>
              <a:ahLst/>
              <a:cxnLst/>
              <a:rect l="l" t="t" r="r" b="b"/>
              <a:pathLst>
                <a:path w="44032" h="4721" extrusionOk="0">
                  <a:moveTo>
                    <a:pt x="363" y="1"/>
                  </a:moveTo>
                  <a:cubicBezTo>
                    <a:pt x="164" y="1"/>
                    <a:pt x="1" y="157"/>
                    <a:pt x="1" y="363"/>
                  </a:cubicBezTo>
                  <a:lnTo>
                    <a:pt x="1" y="4351"/>
                  </a:lnTo>
                  <a:cubicBezTo>
                    <a:pt x="1" y="4557"/>
                    <a:pt x="164" y="4721"/>
                    <a:pt x="363" y="4721"/>
                  </a:cubicBezTo>
                  <a:lnTo>
                    <a:pt x="43669" y="4721"/>
                  </a:lnTo>
                  <a:cubicBezTo>
                    <a:pt x="43868" y="4721"/>
                    <a:pt x="44031" y="4557"/>
                    <a:pt x="44031" y="4351"/>
                  </a:cubicBezTo>
                  <a:lnTo>
                    <a:pt x="44031" y="363"/>
                  </a:lnTo>
                  <a:cubicBezTo>
                    <a:pt x="44031" y="157"/>
                    <a:pt x="43868" y="1"/>
                    <a:pt x="43669" y="1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83"/>
            <p:cNvSpPr/>
            <p:nvPr/>
          </p:nvSpPr>
          <p:spPr>
            <a:xfrm>
              <a:off x="4362125" y="4338825"/>
              <a:ext cx="1100800" cy="118025"/>
            </a:xfrm>
            <a:custGeom>
              <a:avLst/>
              <a:gdLst/>
              <a:ahLst/>
              <a:cxnLst/>
              <a:rect l="l" t="t" r="r" b="b"/>
              <a:pathLst>
                <a:path w="44032" h="4721" extrusionOk="0">
                  <a:moveTo>
                    <a:pt x="363" y="1"/>
                  </a:moveTo>
                  <a:cubicBezTo>
                    <a:pt x="164" y="1"/>
                    <a:pt x="1" y="164"/>
                    <a:pt x="1" y="363"/>
                  </a:cubicBezTo>
                  <a:lnTo>
                    <a:pt x="1" y="4359"/>
                  </a:lnTo>
                  <a:cubicBezTo>
                    <a:pt x="1" y="4557"/>
                    <a:pt x="164" y="4721"/>
                    <a:pt x="363" y="4721"/>
                  </a:cubicBezTo>
                  <a:lnTo>
                    <a:pt x="43669" y="4721"/>
                  </a:lnTo>
                  <a:cubicBezTo>
                    <a:pt x="43868" y="4721"/>
                    <a:pt x="44031" y="4557"/>
                    <a:pt x="44031" y="4359"/>
                  </a:cubicBezTo>
                  <a:lnTo>
                    <a:pt x="44031" y="363"/>
                  </a:lnTo>
                  <a:cubicBezTo>
                    <a:pt x="44031" y="164"/>
                    <a:pt x="43868" y="1"/>
                    <a:pt x="43669" y="1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83"/>
            <p:cNvSpPr/>
            <p:nvPr/>
          </p:nvSpPr>
          <p:spPr>
            <a:xfrm>
              <a:off x="4362125" y="4566125"/>
              <a:ext cx="1100800" cy="118000"/>
            </a:xfrm>
            <a:custGeom>
              <a:avLst/>
              <a:gdLst/>
              <a:ahLst/>
              <a:cxnLst/>
              <a:rect l="l" t="t" r="r" b="b"/>
              <a:pathLst>
                <a:path w="44032" h="4720" extrusionOk="0">
                  <a:moveTo>
                    <a:pt x="363" y="0"/>
                  </a:moveTo>
                  <a:cubicBezTo>
                    <a:pt x="164" y="0"/>
                    <a:pt x="1" y="157"/>
                    <a:pt x="1" y="362"/>
                  </a:cubicBezTo>
                  <a:lnTo>
                    <a:pt x="1" y="4358"/>
                  </a:lnTo>
                  <a:cubicBezTo>
                    <a:pt x="1" y="4557"/>
                    <a:pt x="164" y="4720"/>
                    <a:pt x="363" y="4720"/>
                  </a:cubicBezTo>
                  <a:lnTo>
                    <a:pt x="43669" y="4720"/>
                  </a:lnTo>
                  <a:cubicBezTo>
                    <a:pt x="43868" y="4720"/>
                    <a:pt x="44031" y="4557"/>
                    <a:pt x="44031" y="4358"/>
                  </a:cubicBezTo>
                  <a:lnTo>
                    <a:pt x="44031" y="362"/>
                  </a:lnTo>
                  <a:cubicBezTo>
                    <a:pt x="44031" y="157"/>
                    <a:pt x="43868" y="0"/>
                    <a:pt x="43669" y="0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83"/>
            <p:cNvSpPr/>
            <p:nvPr/>
          </p:nvSpPr>
          <p:spPr>
            <a:xfrm>
              <a:off x="4362125" y="4809200"/>
              <a:ext cx="1100800" cy="118025"/>
            </a:xfrm>
            <a:custGeom>
              <a:avLst/>
              <a:gdLst/>
              <a:ahLst/>
              <a:cxnLst/>
              <a:rect l="l" t="t" r="r" b="b"/>
              <a:pathLst>
                <a:path w="44032" h="4721" extrusionOk="0">
                  <a:moveTo>
                    <a:pt x="363" y="0"/>
                  </a:moveTo>
                  <a:cubicBezTo>
                    <a:pt x="164" y="0"/>
                    <a:pt x="1" y="164"/>
                    <a:pt x="1" y="362"/>
                  </a:cubicBezTo>
                  <a:lnTo>
                    <a:pt x="1" y="4358"/>
                  </a:lnTo>
                  <a:cubicBezTo>
                    <a:pt x="1" y="4557"/>
                    <a:pt x="164" y="4720"/>
                    <a:pt x="363" y="4720"/>
                  </a:cubicBezTo>
                  <a:lnTo>
                    <a:pt x="43669" y="4720"/>
                  </a:lnTo>
                  <a:cubicBezTo>
                    <a:pt x="43868" y="4720"/>
                    <a:pt x="44031" y="4557"/>
                    <a:pt x="44031" y="4358"/>
                  </a:cubicBezTo>
                  <a:lnTo>
                    <a:pt x="44031" y="362"/>
                  </a:lnTo>
                  <a:cubicBezTo>
                    <a:pt x="44031" y="164"/>
                    <a:pt x="43868" y="0"/>
                    <a:pt x="43669" y="0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83"/>
            <p:cNvSpPr/>
            <p:nvPr/>
          </p:nvSpPr>
          <p:spPr>
            <a:xfrm>
              <a:off x="3372625" y="3469625"/>
              <a:ext cx="337650" cy="337650"/>
            </a:xfrm>
            <a:custGeom>
              <a:avLst/>
              <a:gdLst/>
              <a:ahLst/>
              <a:cxnLst/>
              <a:rect l="l" t="t" r="r" b="b"/>
              <a:pathLst>
                <a:path w="13506" h="13506" extrusionOk="0">
                  <a:moveTo>
                    <a:pt x="405" y="0"/>
                  </a:moveTo>
                  <a:cubicBezTo>
                    <a:pt x="178" y="0"/>
                    <a:pt x="0" y="178"/>
                    <a:pt x="0" y="405"/>
                  </a:cubicBezTo>
                  <a:lnTo>
                    <a:pt x="0" y="13094"/>
                  </a:lnTo>
                  <a:cubicBezTo>
                    <a:pt x="0" y="13321"/>
                    <a:pt x="178" y="13506"/>
                    <a:pt x="405" y="13506"/>
                  </a:cubicBezTo>
                  <a:lnTo>
                    <a:pt x="13094" y="13506"/>
                  </a:lnTo>
                  <a:cubicBezTo>
                    <a:pt x="13321" y="13506"/>
                    <a:pt x="13506" y="13321"/>
                    <a:pt x="13506" y="13094"/>
                  </a:cubicBezTo>
                  <a:lnTo>
                    <a:pt x="13506" y="405"/>
                  </a:lnTo>
                  <a:cubicBezTo>
                    <a:pt x="13506" y="178"/>
                    <a:pt x="13321" y="0"/>
                    <a:pt x="13094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83"/>
            <p:cNvSpPr/>
            <p:nvPr/>
          </p:nvSpPr>
          <p:spPr>
            <a:xfrm>
              <a:off x="3349550" y="3469625"/>
              <a:ext cx="337675" cy="337650"/>
            </a:xfrm>
            <a:custGeom>
              <a:avLst/>
              <a:gdLst/>
              <a:ahLst/>
              <a:cxnLst/>
              <a:rect l="l" t="t" r="r" b="b"/>
              <a:pathLst>
                <a:path w="13507" h="13506" extrusionOk="0">
                  <a:moveTo>
                    <a:pt x="661" y="0"/>
                  </a:moveTo>
                  <a:cubicBezTo>
                    <a:pt x="299" y="0"/>
                    <a:pt x="0" y="291"/>
                    <a:pt x="0" y="653"/>
                  </a:cubicBezTo>
                  <a:lnTo>
                    <a:pt x="0" y="12846"/>
                  </a:lnTo>
                  <a:cubicBezTo>
                    <a:pt x="0" y="13208"/>
                    <a:pt x="299" y="13506"/>
                    <a:pt x="661" y="13506"/>
                  </a:cubicBezTo>
                  <a:lnTo>
                    <a:pt x="12853" y="13506"/>
                  </a:lnTo>
                  <a:cubicBezTo>
                    <a:pt x="13215" y="13506"/>
                    <a:pt x="13506" y="13208"/>
                    <a:pt x="13506" y="12846"/>
                  </a:cubicBezTo>
                  <a:lnTo>
                    <a:pt x="13506" y="653"/>
                  </a:lnTo>
                  <a:cubicBezTo>
                    <a:pt x="13506" y="291"/>
                    <a:pt x="13215" y="0"/>
                    <a:pt x="128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83"/>
            <p:cNvSpPr/>
            <p:nvPr/>
          </p:nvSpPr>
          <p:spPr>
            <a:xfrm>
              <a:off x="3416275" y="3552175"/>
              <a:ext cx="198550" cy="172425"/>
            </a:xfrm>
            <a:custGeom>
              <a:avLst/>
              <a:gdLst/>
              <a:ahLst/>
              <a:cxnLst/>
              <a:rect l="l" t="t" r="r" b="b"/>
              <a:pathLst>
                <a:path w="7942" h="6897" extrusionOk="0">
                  <a:moveTo>
                    <a:pt x="2130" y="1"/>
                  </a:moveTo>
                  <a:cubicBezTo>
                    <a:pt x="1689" y="1"/>
                    <a:pt x="1269" y="178"/>
                    <a:pt x="923" y="516"/>
                  </a:cubicBezTo>
                  <a:cubicBezTo>
                    <a:pt x="0" y="1418"/>
                    <a:pt x="0" y="2908"/>
                    <a:pt x="923" y="3809"/>
                  </a:cubicBezTo>
                  <a:lnTo>
                    <a:pt x="4088" y="6897"/>
                  </a:lnTo>
                  <a:lnTo>
                    <a:pt x="7246" y="3809"/>
                  </a:lnTo>
                  <a:cubicBezTo>
                    <a:pt x="7693" y="3377"/>
                    <a:pt x="7942" y="2787"/>
                    <a:pt x="7942" y="2163"/>
                  </a:cubicBezTo>
                  <a:cubicBezTo>
                    <a:pt x="7942" y="1545"/>
                    <a:pt x="7693" y="956"/>
                    <a:pt x="7253" y="523"/>
                  </a:cubicBezTo>
                  <a:cubicBezTo>
                    <a:pt x="6905" y="184"/>
                    <a:pt x="6485" y="5"/>
                    <a:pt x="6043" y="5"/>
                  </a:cubicBezTo>
                  <a:cubicBezTo>
                    <a:pt x="5385" y="5"/>
                    <a:pt x="4678" y="401"/>
                    <a:pt x="4088" y="1254"/>
                  </a:cubicBezTo>
                  <a:cubicBezTo>
                    <a:pt x="3501" y="399"/>
                    <a:pt x="2791" y="1"/>
                    <a:pt x="2130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83"/>
            <p:cNvSpPr/>
            <p:nvPr/>
          </p:nvSpPr>
          <p:spPr>
            <a:xfrm>
              <a:off x="3954050" y="3567375"/>
              <a:ext cx="1551800" cy="141975"/>
            </a:xfrm>
            <a:custGeom>
              <a:avLst/>
              <a:gdLst/>
              <a:ahLst/>
              <a:cxnLst/>
              <a:rect l="l" t="t" r="r" b="b"/>
              <a:pathLst>
                <a:path w="62072" h="5679" extrusionOk="0">
                  <a:moveTo>
                    <a:pt x="2839" y="1"/>
                  </a:moveTo>
                  <a:cubicBezTo>
                    <a:pt x="1271" y="1"/>
                    <a:pt x="0" y="1271"/>
                    <a:pt x="0" y="2839"/>
                  </a:cubicBezTo>
                  <a:cubicBezTo>
                    <a:pt x="0" y="4408"/>
                    <a:pt x="1271" y="5678"/>
                    <a:pt x="2839" y="5678"/>
                  </a:cubicBezTo>
                  <a:lnTo>
                    <a:pt x="59233" y="5678"/>
                  </a:lnTo>
                  <a:cubicBezTo>
                    <a:pt x="60801" y="5678"/>
                    <a:pt x="62072" y="4408"/>
                    <a:pt x="62072" y="2839"/>
                  </a:cubicBezTo>
                  <a:cubicBezTo>
                    <a:pt x="62072" y="1271"/>
                    <a:pt x="60801" y="1"/>
                    <a:pt x="59233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83"/>
            <p:cNvSpPr/>
            <p:nvPr/>
          </p:nvSpPr>
          <p:spPr>
            <a:xfrm>
              <a:off x="3911275" y="3567375"/>
              <a:ext cx="1551650" cy="141975"/>
            </a:xfrm>
            <a:custGeom>
              <a:avLst/>
              <a:gdLst/>
              <a:ahLst/>
              <a:cxnLst/>
              <a:rect l="l" t="t" r="r" b="b"/>
              <a:pathLst>
                <a:path w="62066" h="5679" extrusionOk="0">
                  <a:moveTo>
                    <a:pt x="2840" y="1"/>
                  </a:moveTo>
                  <a:cubicBezTo>
                    <a:pt x="1271" y="1"/>
                    <a:pt x="1" y="1271"/>
                    <a:pt x="1" y="2839"/>
                  </a:cubicBezTo>
                  <a:cubicBezTo>
                    <a:pt x="1" y="4408"/>
                    <a:pt x="1271" y="5678"/>
                    <a:pt x="2840" y="5678"/>
                  </a:cubicBezTo>
                  <a:lnTo>
                    <a:pt x="59226" y="5678"/>
                  </a:lnTo>
                  <a:cubicBezTo>
                    <a:pt x="60795" y="5678"/>
                    <a:pt x="62065" y="4408"/>
                    <a:pt x="62065" y="2839"/>
                  </a:cubicBezTo>
                  <a:cubicBezTo>
                    <a:pt x="62065" y="1271"/>
                    <a:pt x="60795" y="1"/>
                    <a:pt x="59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83"/>
            <p:cNvSpPr/>
            <p:nvPr/>
          </p:nvSpPr>
          <p:spPr>
            <a:xfrm>
              <a:off x="3911275" y="3567375"/>
              <a:ext cx="743825" cy="141975"/>
            </a:xfrm>
            <a:custGeom>
              <a:avLst/>
              <a:gdLst/>
              <a:ahLst/>
              <a:cxnLst/>
              <a:rect l="l" t="t" r="r" b="b"/>
              <a:pathLst>
                <a:path w="29753" h="5679" extrusionOk="0">
                  <a:moveTo>
                    <a:pt x="2840" y="1"/>
                  </a:moveTo>
                  <a:cubicBezTo>
                    <a:pt x="1271" y="1"/>
                    <a:pt x="1" y="1271"/>
                    <a:pt x="1" y="2839"/>
                  </a:cubicBezTo>
                  <a:cubicBezTo>
                    <a:pt x="1" y="4408"/>
                    <a:pt x="1271" y="5678"/>
                    <a:pt x="2840" y="5678"/>
                  </a:cubicBezTo>
                  <a:lnTo>
                    <a:pt x="29752" y="5678"/>
                  </a:lnTo>
                  <a:lnTo>
                    <a:pt x="297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83"/>
            <p:cNvSpPr/>
            <p:nvPr/>
          </p:nvSpPr>
          <p:spPr>
            <a:xfrm>
              <a:off x="3372625" y="2973350"/>
              <a:ext cx="337650" cy="337675"/>
            </a:xfrm>
            <a:custGeom>
              <a:avLst/>
              <a:gdLst/>
              <a:ahLst/>
              <a:cxnLst/>
              <a:rect l="l" t="t" r="r" b="b"/>
              <a:pathLst>
                <a:path w="13506" h="13507" extrusionOk="0">
                  <a:moveTo>
                    <a:pt x="405" y="0"/>
                  </a:moveTo>
                  <a:cubicBezTo>
                    <a:pt x="178" y="0"/>
                    <a:pt x="0" y="185"/>
                    <a:pt x="0" y="412"/>
                  </a:cubicBezTo>
                  <a:lnTo>
                    <a:pt x="0" y="13102"/>
                  </a:lnTo>
                  <a:cubicBezTo>
                    <a:pt x="0" y="13329"/>
                    <a:pt x="178" y="13506"/>
                    <a:pt x="405" y="13506"/>
                  </a:cubicBezTo>
                  <a:lnTo>
                    <a:pt x="13094" y="13506"/>
                  </a:lnTo>
                  <a:cubicBezTo>
                    <a:pt x="13321" y="13506"/>
                    <a:pt x="13506" y="13329"/>
                    <a:pt x="13506" y="13102"/>
                  </a:cubicBezTo>
                  <a:lnTo>
                    <a:pt x="13506" y="412"/>
                  </a:lnTo>
                  <a:cubicBezTo>
                    <a:pt x="13506" y="185"/>
                    <a:pt x="13321" y="0"/>
                    <a:pt x="13094" y="0"/>
                  </a:cubicBezTo>
                  <a:close/>
                </a:path>
              </a:pathLst>
            </a:custGeom>
            <a:solidFill>
              <a:srgbClr val="0DA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83"/>
            <p:cNvSpPr/>
            <p:nvPr/>
          </p:nvSpPr>
          <p:spPr>
            <a:xfrm>
              <a:off x="3349550" y="2973350"/>
              <a:ext cx="337675" cy="337675"/>
            </a:xfrm>
            <a:custGeom>
              <a:avLst/>
              <a:gdLst/>
              <a:ahLst/>
              <a:cxnLst/>
              <a:rect l="l" t="t" r="r" b="b"/>
              <a:pathLst>
                <a:path w="13507" h="13507" extrusionOk="0">
                  <a:moveTo>
                    <a:pt x="661" y="0"/>
                  </a:moveTo>
                  <a:cubicBezTo>
                    <a:pt x="299" y="0"/>
                    <a:pt x="0" y="299"/>
                    <a:pt x="0" y="660"/>
                  </a:cubicBezTo>
                  <a:lnTo>
                    <a:pt x="0" y="12853"/>
                  </a:lnTo>
                  <a:cubicBezTo>
                    <a:pt x="0" y="13215"/>
                    <a:pt x="299" y="13506"/>
                    <a:pt x="661" y="13506"/>
                  </a:cubicBezTo>
                  <a:lnTo>
                    <a:pt x="12853" y="13506"/>
                  </a:lnTo>
                  <a:cubicBezTo>
                    <a:pt x="13215" y="13506"/>
                    <a:pt x="13506" y="13215"/>
                    <a:pt x="13506" y="12853"/>
                  </a:cubicBezTo>
                  <a:lnTo>
                    <a:pt x="13506" y="660"/>
                  </a:lnTo>
                  <a:cubicBezTo>
                    <a:pt x="13506" y="299"/>
                    <a:pt x="13215" y="0"/>
                    <a:pt x="128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83"/>
            <p:cNvSpPr/>
            <p:nvPr/>
          </p:nvSpPr>
          <p:spPr>
            <a:xfrm>
              <a:off x="3446250" y="3034375"/>
              <a:ext cx="144450" cy="215425"/>
            </a:xfrm>
            <a:custGeom>
              <a:avLst/>
              <a:gdLst/>
              <a:ahLst/>
              <a:cxnLst/>
              <a:rect l="l" t="t" r="r" b="b"/>
              <a:pathLst>
                <a:path w="5778" h="8617" extrusionOk="0">
                  <a:moveTo>
                    <a:pt x="2342" y="1"/>
                  </a:moveTo>
                  <a:lnTo>
                    <a:pt x="2342" y="1002"/>
                  </a:lnTo>
                  <a:cubicBezTo>
                    <a:pt x="838" y="1214"/>
                    <a:pt x="93" y="2087"/>
                    <a:pt x="93" y="3124"/>
                  </a:cubicBezTo>
                  <a:cubicBezTo>
                    <a:pt x="93" y="5508"/>
                    <a:pt x="3641" y="4855"/>
                    <a:pt x="3641" y="5657"/>
                  </a:cubicBezTo>
                  <a:cubicBezTo>
                    <a:pt x="3641" y="5884"/>
                    <a:pt x="3421" y="6012"/>
                    <a:pt x="2811" y="6012"/>
                  </a:cubicBezTo>
                  <a:cubicBezTo>
                    <a:pt x="2066" y="5998"/>
                    <a:pt x="1335" y="5799"/>
                    <a:pt x="696" y="5430"/>
                  </a:cubicBezTo>
                  <a:lnTo>
                    <a:pt x="0" y="7013"/>
                  </a:lnTo>
                  <a:cubicBezTo>
                    <a:pt x="554" y="7346"/>
                    <a:pt x="1441" y="7595"/>
                    <a:pt x="2357" y="7644"/>
                  </a:cubicBezTo>
                  <a:lnTo>
                    <a:pt x="2357" y="8617"/>
                  </a:lnTo>
                  <a:lnTo>
                    <a:pt x="3648" y="8617"/>
                  </a:lnTo>
                  <a:lnTo>
                    <a:pt x="3648" y="7602"/>
                  </a:lnTo>
                  <a:cubicBezTo>
                    <a:pt x="5068" y="7353"/>
                    <a:pt x="5777" y="6488"/>
                    <a:pt x="5777" y="5487"/>
                  </a:cubicBezTo>
                  <a:cubicBezTo>
                    <a:pt x="5777" y="3124"/>
                    <a:pt x="2229" y="3777"/>
                    <a:pt x="2229" y="3003"/>
                  </a:cubicBezTo>
                  <a:cubicBezTo>
                    <a:pt x="2229" y="2783"/>
                    <a:pt x="2428" y="2598"/>
                    <a:pt x="3066" y="2598"/>
                  </a:cubicBezTo>
                  <a:cubicBezTo>
                    <a:pt x="3620" y="2598"/>
                    <a:pt x="4216" y="2755"/>
                    <a:pt x="4855" y="3074"/>
                  </a:cubicBezTo>
                  <a:lnTo>
                    <a:pt x="5494" y="1505"/>
                  </a:lnTo>
                  <a:cubicBezTo>
                    <a:pt x="4968" y="1214"/>
                    <a:pt x="4315" y="1037"/>
                    <a:pt x="3634" y="973"/>
                  </a:cubicBezTo>
                  <a:lnTo>
                    <a:pt x="3634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83"/>
            <p:cNvSpPr/>
            <p:nvPr/>
          </p:nvSpPr>
          <p:spPr>
            <a:xfrm>
              <a:off x="3954050" y="3071300"/>
              <a:ext cx="1551800" cy="141950"/>
            </a:xfrm>
            <a:custGeom>
              <a:avLst/>
              <a:gdLst/>
              <a:ahLst/>
              <a:cxnLst/>
              <a:rect l="l" t="t" r="r" b="b"/>
              <a:pathLst>
                <a:path w="62072" h="5678" extrusionOk="0">
                  <a:moveTo>
                    <a:pt x="2839" y="0"/>
                  </a:moveTo>
                  <a:cubicBezTo>
                    <a:pt x="1271" y="0"/>
                    <a:pt x="0" y="1270"/>
                    <a:pt x="0" y="2839"/>
                  </a:cubicBezTo>
                  <a:cubicBezTo>
                    <a:pt x="0" y="4407"/>
                    <a:pt x="1271" y="5678"/>
                    <a:pt x="2839" y="5678"/>
                  </a:cubicBezTo>
                  <a:lnTo>
                    <a:pt x="59233" y="5678"/>
                  </a:lnTo>
                  <a:cubicBezTo>
                    <a:pt x="60801" y="5678"/>
                    <a:pt x="62072" y="4407"/>
                    <a:pt x="62072" y="2839"/>
                  </a:cubicBezTo>
                  <a:cubicBezTo>
                    <a:pt x="62072" y="1270"/>
                    <a:pt x="60801" y="0"/>
                    <a:pt x="59233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83"/>
            <p:cNvSpPr/>
            <p:nvPr/>
          </p:nvSpPr>
          <p:spPr>
            <a:xfrm>
              <a:off x="3911275" y="3071300"/>
              <a:ext cx="1551650" cy="141950"/>
            </a:xfrm>
            <a:custGeom>
              <a:avLst/>
              <a:gdLst/>
              <a:ahLst/>
              <a:cxnLst/>
              <a:rect l="l" t="t" r="r" b="b"/>
              <a:pathLst>
                <a:path w="62066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59226" y="5678"/>
                  </a:lnTo>
                  <a:cubicBezTo>
                    <a:pt x="60795" y="5678"/>
                    <a:pt x="62065" y="4407"/>
                    <a:pt x="62065" y="2839"/>
                  </a:cubicBezTo>
                  <a:cubicBezTo>
                    <a:pt x="62065" y="1270"/>
                    <a:pt x="60795" y="0"/>
                    <a:pt x="59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83"/>
            <p:cNvSpPr/>
            <p:nvPr/>
          </p:nvSpPr>
          <p:spPr>
            <a:xfrm>
              <a:off x="3911275" y="3071300"/>
              <a:ext cx="915375" cy="141950"/>
            </a:xfrm>
            <a:custGeom>
              <a:avLst/>
              <a:gdLst/>
              <a:ahLst/>
              <a:cxnLst/>
              <a:rect l="l" t="t" r="r" b="b"/>
              <a:pathLst>
                <a:path w="36615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36615" y="5678"/>
                  </a:lnTo>
                  <a:lnTo>
                    <a:pt x="3661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83"/>
            <p:cNvSpPr/>
            <p:nvPr/>
          </p:nvSpPr>
          <p:spPr>
            <a:xfrm>
              <a:off x="3954050" y="2589050"/>
              <a:ext cx="1551800" cy="141950"/>
            </a:xfrm>
            <a:custGeom>
              <a:avLst/>
              <a:gdLst/>
              <a:ahLst/>
              <a:cxnLst/>
              <a:rect l="l" t="t" r="r" b="b"/>
              <a:pathLst>
                <a:path w="62072" h="5678" extrusionOk="0">
                  <a:moveTo>
                    <a:pt x="2839" y="0"/>
                  </a:moveTo>
                  <a:cubicBezTo>
                    <a:pt x="1271" y="0"/>
                    <a:pt x="0" y="1270"/>
                    <a:pt x="0" y="2839"/>
                  </a:cubicBezTo>
                  <a:cubicBezTo>
                    <a:pt x="0" y="4407"/>
                    <a:pt x="1271" y="5678"/>
                    <a:pt x="2839" y="5678"/>
                  </a:cubicBezTo>
                  <a:lnTo>
                    <a:pt x="59233" y="5678"/>
                  </a:lnTo>
                  <a:cubicBezTo>
                    <a:pt x="60801" y="5678"/>
                    <a:pt x="62072" y="4407"/>
                    <a:pt x="62072" y="2839"/>
                  </a:cubicBezTo>
                  <a:cubicBezTo>
                    <a:pt x="62072" y="1270"/>
                    <a:pt x="60801" y="0"/>
                    <a:pt x="59233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83"/>
            <p:cNvSpPr/>
            <p:nvPr/>
          </p:nvSpPr>
          <p:spPr>
            <a:xfrm>
              <a:off x="3911275" y="2589050"/>
              <a:ext cx="1551650" cy="141950"/>
            </a:xfrm>
            <a:custGeom>
              <a:avLst/>
              <a:gdLst/>
              <a:ahLst/>
              <a:cxnLst/>
              <a:rect l="l" t="t" r="r" b="b"/>
              <a:pathLst>
                <a:path w="62066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59226" y="5678"/>
                  </a:lnTo>
                  <a:cubicBezTo>
                    <a:pt x="60795" y="5678"/>
                    <a:pt x="62065" y="4407"/>
                    <a:pt x="62065" y="2839"/>
                  </a:cubicBezTo>
                  <a:cubicBezTo>
                    <a:pt x="62065" y="1270"/>
                    <a:pt x="60795" y="0"/>
                    <a:pt x="592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83"/>
            <p:cNvSpPr/>
            <p:nvPr/>
          </p:nvSpPr>
          <p:spPr>
            <a:xfrm>
              <a:off x="3911275" y="2589050"/>
              <a:ext cx="1119250" cy="141950"/>
            </a:xfrm>
            <a:custGeom>
              <a:avLst/>
              <a:gdLst/>
              <a:ahLst/>
              <a:cxnLst/>
              <a:rect l="l" t="t" r="r" b="b"/>
              <a:pathLst>
                <a:path w="44770" h="5678" extrusionOk="0">
                  <a:moveTo>
                    <a:pt x="2840" y="0"/>
                  </a:moveTo>
                  <a:cubicBezTo>
                    <a:pt x="1271" y="0"/>
                    <a:pt x="1" y="1270"/>
                    <a:pt x="1" y="2839"/>
                  </a:cubicBezTo>
                  <a:cubicBezTo>
                    <a:pt x="1" y="4407"/>
                    <a:pt x="1271" y="5678"/>
                    <a:pt x="2840" y="5678"/>
                  </a:cubicBezTo>
                  <a:lnTo>
                    <a:pt x="44770" y="5678"/>
                  </a:lnTo>
                  <a:lnTo>
                    <a:pt x="447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83"/>
            <p:cNvSpPr/>
            <p:nvPr/>
          </p:nvSpPr>
          <p:spPr>
            <a:xfrm>
              <a:off x="3372625" y="2483825"/>
              <a:ext cx="337650" cy="337675"/>
            </a:xfrm>
            <a:custGeom>
              <a:avLst/>
              <a:gdLst/>
              <a:ahLst/>
              <a:cxnLst/>
              <a:rect l="l" t="t" r="r" b="b"/>
              <a:pathLst>
                <a:path w="13506" h="13507" extrusionOk="0">
                  <a:moveTo>
                    <a:pt x="405" y="0"/>
                  </a:moveTo>
                  <a:cubicBezTo>
                    <a:pt x="178" y="0"/>
                    <a:pt x="0" y="185"/>
                    <a:pt x="0" y="412"/>
                  </a:cubicBezTo>
                  <a:lnTo>
                    <a:pt x="0" y="13102"/>
                  </a:lnTo>
                  <a:cubicBezTo>
                    <a:pt x="0" y="13322"/>
                    <a:pt x="178" y="13506"/>
                    <a:pt x="405" y="13506"/>
                  </a:cubicBezTo>
                  <a:lnTo>
                    <a:pt x="13094" y="13506"/>
                  </a:lnTo>
                  <a:cubicBezTo>
                    <a:pt x="13321" y="13506"/>
                    <a:pt x="13506" y="13322"/>
                    <a:pt x="13506" y="13102"/>
                  </a:cubicBezTo>
                  <a:lnTo>
                    <a:pt x="13506" y="412"/>
                  </a:lnTo>
                  <a:cubicBezTo>
                    <a:pt x="13506" y="185"/>
                    <a:pt x="13321" y="0"/>
                    <a:pt x="130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83"/>
            <p:cNvSpPr/>
            <p:nvPr/>
          </p:nvSpPr>
          <p:spPr>
            <a:xfrm>
              <a:off x="3349550" y="2483825"/>
              <a:ext cx="337675" cy="337675"/>
            </a:xfrm>
            <a:custGeom>
              <a:avLst/>
              <a:gdLst/>
              <a:ahLst/>
              <a:cxnLst/>
              <a:rect l="l" t="t" r="r" b="b"/>
              <a:pathLst>
                <a:path w="13507" h="13507" extrusionOk="0">
                  <a:moveTo>
                    <a:pt x="412" y="0"/>
                  </a:moveTo>
                  <a:cubicBezTo>
                    <a:pt x="185" y="0"/>
                    <a:pt x="0" y="185"/>
                    <a:pt x="0" y="412"/>
                  </a:cubicBezTo>
                  <a:lnTo>
                    <a:pt x="0" y="13102"/>
                  </a:lnTo>
                  <a:cubicBezTo>
                    <a:pt x="0" y="13322"/>
                    <a:pt x="185" y="13506"/>
                    <a:pt x="412" y="13506"/>
                  </a:cubicBezTo>
                  <a:lnTo>
                    <a:pt x="13102" y="13506"/>
                  </a:lnTo>
                  <a:cubicBezTo>
                    <a:pt x="13329" y="13506"/>
                    <a:pt x="13506" y="13322"/>
                    <a:pt x="13506" y="13102"/>
                  </a:cubicBezTo>
                  <a:lnTo>
                    <a:pt x="13506" y="412"/>
                  </a:lnTo>
                  <a:cubicBezTo>
                    <a:pt x="13506" y="185"/>
                    <a:pt x="13329" y="0"/>
                    <a:pt x="13102" y="0"/>
                  </a:cubicBez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83"/>
            <p:cNvSpPr/>
            <p:nvPr/>
          </p:nvSpPr>
          <p:spPr>
            <a:xfrm>
              <a:off x="3479600" y="2555100"/>
              <a:ext cx="149950" cy="176075"/>
            </a:xfrm>
            <a:custGeom>
              <a:avLst/>
              <a:gdLst/>
              <a:ahLst/>
              <a:cxnLst/>
              <a:rect l="l" t="t" r="r" b="b"/>
              <a:pathLst>
                <a:path w="5998" h="7043" extrusionOk="0">
                  <a:moveTo>
                    <a:pt x="3400" y="0"/>
                  </a:moveTo>
                  <a:cubicBezTo>
                    <a:pt x="3364" y="0"/>
                    <a:pt x="3324" y="9"/>
                    <a:pt x="3280" y="31"/>
                  </a:cubicBezTo>
                  <a:cubicBezTo>
                    <a:pt x="3280" y="31"/>
                    <a:pt x="2591" y="1230"/>
                    <a:pt x="2080" y="1472"/>
                  </a:cubicBezTo>
                  <a:cubicBezTo>
                    <a:pt x="1427" y="1777"/>
                    <a:pt x="1" y="2316"/>
                    <a:pt x="1" y="2316"/>
                  </a:cubicBezTo>
                  <a:lnTo>
                    <a:pt x="1" y="2976"/>
                  </a:lnTo>
                  <a:lnTo>
                    <a:pt x="1" y="7043"/>
                  </a:lnTo>
                  <a:lnTo>
                    <a:pt x="4947" y="7043"/>
                  </a:lnTo>
                  <a:cubicBezTo>
                    <a:pt x="4947" y="7043"/>
                    <a:pt x="5636" y="6773"/>
                    <a:pt x="5238" y="5964"/>
                  </a:cubicBezTo>
                  <a:cubicBezTo>
                    <a:pt x="5238" y="5964"/>
                    <a:pt x="5948" y="5574"/>
                    <a:pt x="5387" y="4758"/>
                  </a:cubicBezTo>
                  <a:cubicBezTo>
                    <a:pt x="5387" y="4758"/>
                    <a:pt x="5969" y="4183"/>
                    <a:pt x="5359" y="3743"/>
                  </a:cubicBezTo>
                  <a:cubicBezTo>
                    <a:pt x="5359" y="3743"/>
                    <a:pt x="5998" y="3139"/>
                    <a:pt x="5238" y="2692"/>
                  </a:cubicBezTo>
                  <a:lnTo>
                    <a:pt x="2918" y="2692"/>
                  </a:lnTo>
                  <a:cubicBezTo>
                    <a:pt x="2918" y="2692"/>
                    <a:pt x="3819" y="1777"/>
                    <a:pt x="3684" y="407"/>
                  </a:cubicBezTo>
                  <a:cubicBezTo>
                    <a:pt x="3684" y="407"/>
                    <a:pt x="3636" y="0"/>
                    <a:pt x="3400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83"/>
            <p:cNvSpPr/>
            <p:nvPr/>
          </p:nvSpPr>
          <p:spPr>
            <a:xfrm>
              <a:off x="3416450" y="2612100"/>
              <a:ext cx="50050" cy="119075"/>
            </a:xfrm>
            <a:custGeom>
              <a:avLst/>
              <a:gdLst/>
              <a:ahLst/>
              <a:cxnLst/>
              <a:rect l="l" t="t" r="r" b="b"/>
              <a:pathLst>
                <a:path w="2002" h="4763" extrusionOk="0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4571"/>
                  </a:lnTo>
                  <a:cubicBezTo>
                    <a:pt x="0" y="4678"/>
                    <a:pt x="85" y="4763"/>
                    <a:pt x="192" y="4763"/>
                  </a:cubicBezTo>
                  <a:lnTo>
                    <a:pt x="1987" y="4763"/>
                  </a:lnTo>
                  <a:cubicBezTo>
                    <a:pt x="1994" y="4763"/>
                    <a:pt x="2001" y="4756"/>
                    <a:pt x="2001" y="4742"/>
                  </a:cubicBezTo>
                  <a:lnTo>
                    <a:pt x="2001" y="22"/>
                  </a:lnTo>
                  <a:cubicBezTo>
                    <a:pt x="2001" y="8"/>
                    <a:pt x="1994" y="1"/>
                    <a:pt x="1980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83"/>
            <p:cNvSpPr/>
            <p:nvPr/>
          </p:nvSpPr>
          <p:spPr>
            <a:xfrm>
              <a:off x="3408800" y="1204025"/>
              <a:ext cx="2066900" cy="1048625"/>
            </a:xfrm>
            <a:custGeom>
              <a:avLst/>
              <a:gdLst/>
              <a:ahLst/>
              <a:cxnLst/>
              <a:rect l="l" t="t" r="r" b="b"/>
              <a:pathLst>
                <a:path w="82676" h="41945" extrusionOk="0">
                  <a:moveTo>
                    <a:pt x="1" y="1"/>
                  </a:moveTo>
                  <a:lnTo>
                    <a:pt x="1" y="41945"/>
                  </a:lnTo>
                  <a:lnTo>
                    <a:pt x="82675" y="41945"/>
                  </a:lnTo>
                  <a:lnTo>
                    <a:pt x="82675" y="1"/>
                  </a:ln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83"/>
            <p:cNvSpPr/>
            <p:nvPr/>
          </p:nvSpPr>
          <p:spPr>
            <a:xfrm>
              <a:off x="3351500" y="1148150"/>
              <a:ext cx="2066875" cy="1048625"/>
            </a:xfrm>
            <a:custGeom>
              <a:avLst/>
              <a:gdLst/>
              <a:ahLst/>
              <a:cxnLst/>
              <a:rect l="l" t="t" r="r" b="b"/>
              <a:pathLst>
                <a:path w="82675" h="41945" extrusionOk="0">
                  <a:moveTo>
                    <a:pt x="1" y="0"/>
                  </a:moveTo>
                  <a:lnTo>
                    <a:pt x="1" y="41944"/>
                  </a:lnTo>
                  <a:lnTo>
                    <a:pt x="82675" y="41944"/>
                  </a:lnTo>
                  <a:lnTo>
                    <a:pt x="826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83"/>
            <p:cNvSpPr/>
            <p:nvPr/>
          </p:nvSpPr>
          <p:spPr>
            <a:xfrm>
              <a:off x="3351500" y="1148150"/>
              <a:ext cx="2066875" cy="104875"/>
            </a:xfrm>
            <a:custGeom>
              <a:avLst/>
              <a:gdLst/>
              <a:ahLst/>
              <a:cxnLst/>
              <a:rect l="l" t="t" r="r" b="b"/>
              <a:pathLst>
                <a:path w="82675" h="4195" extrusionOk="0">
                  <a:moveTo>
                    <a:pt x="1" y="0"/>
                  </a:moveTo>
                  <a:lnTo>
                    <a:pt x="1" y="4195"/>
                  </a:lnTo>
                  <a:lnTo>
                    <a:pt x="82675" y="4195"/>
                  </a:lnTo>
                  <a:lnTo>
                    <a:pt x="82675" y="0"/>
                  </a:ln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83"/>
            <p:cNvSpPr/>
            <p:nvPr/>
          </p:nvSpPr>
          <p:spPr>
            <a:xfrm>
              <a:off x="5262225" y="2068825"/>
              <a:ext cx="34450" cy="30350"/>
            </a:xfrm>
            <a:custGeom>
              <a:avLst/>
              <a:gdLst/>
              <a:ahLst/>
              <a:cxnLst/>
              <a:rect l="l" t="t" r="r" b="b"/>
              <a:pathLst>
                <a:path w="1378" h="1214" extrusionOk="0">
                  <a:moveTo>
                    <a:pt x="284" y="0"/>
                  </a:moveTo>
                  <a:cubicBezTo>
                    <a:pt x="128" y="0"/>
                    <a:pt x="0" y="128"/>
                    <a:pt x="0" y="284"/>
                  </a:cubicBezTo>
                  <a:lnTo>
                    <a:pt x="0" y="1214"/>
                  </a:lnTo>
                  <a:lnTo>
                    <a:pt x="575" y="1214"/>
                  </a:lnTo>
                  <a:lnTo>
                    <a:pt x="575" y="568"/>
                  </a:lnTo>
                  <a:lnTo>
                    <a:pt x="1377" y="568"/>
                  </a:lnTo>
                  <a:lnTo>
                    <a:pt x="1377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83"/>
            <p:cNvSpPr/>
            <p:nvPr/>
          </p:nvSpPr>
          <p:spPr>
            <a:xfrm>
              <a:off x="5262225" y="2127725"/>
              <a:ext cx="34450" cy="31600"/>
            </a:xfrm>
            <a:custGeom>
              <a:avLst/>
              <a:gdLst/>
              <a:ahLst/>
              <a:cxnLst/>
              <a:rect l="l" t="t" r="r" b="b"/>
              <a:pathLst>
                <a:path w="1378" h="1264" extrusionOk="0">
                  <a:moveTo>
                    <a:pt x="0" y="0"/>
                  </a:moveTo>
                  <a:lnTo>
                    <a:pt x="0" y="980"/>
                  </a:lnTo>
                  <a:cubicBezTo>
                    <a:pt x="0" y="1136"/>
                    <a:pt x="128" y="1264"/>
                    <a:pt x="284" y="1264"/>
                  </a:cubicBezTo>
                  <a:lnTo>
                    <a:pt x="1377" y="1264"/>
                  </a:lnTo>
                  <a:lnTo>
                    <a:pt x="1377" y="689"/>
                  </a:lnTo>
                  <a:lnTo>
                    <a:pt x="575" y="689"/>
                  </a:lnTo>
                  <a:lnTo>
                    <a:pt x="575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83"/>
            <p:cNvSpPr/>
            <p:nvPr/>
          </p:nvSpPr>
          <p:spPr>
            <a:xfrm>
              <a:off x="5319350" y="2068825"/>
              <a:ext cx="33575" cy="30350"/>
            </a:xfrm>
            <a:custGeom>
              <a:avLst/>
              <a:gdLst/>
              <a:ahLst/>
              <a:cxnLst/>
              <a:rect l="l" t="t" r="r" b="b"/>
              <a:pathLst>
                <a:path w="1343" h="1214" extrusionOk="0">
                  <a:moveTo>
                    <a:pt x="1" y="0"/>
                  </a:moveTo>
                  <a:lnTo>
                    <a:pt x="1" y="568"/>
                  </a:lnTo>
                  <a:lnTo>
                    <a:pt x="767" y="568"/>
                  </a:lnTo>
                  <a:lnTo>
                    <a:pt x="767" y="1214"/>
                  </a:lnTo>
                  <a:lnTo>
                    <a:pt x="1342" y="1214"/>
                  </a:lnTo>
                  <a:lnTo>
                    <a:pt x="1342" y="284"/>
                  </a:lnTo>
                  <a:cubicBezTo>
                    <a:pt x="1335" y="128"/>
                    <a:pt x="1207" y="0"/>
                    <a:pt x="1051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83"/>
            <p:cNvSpPr/>
            <p:nvPr/>
          </p:nvSpPr>
          <p:spPr>
            <a:xfrm>
              <a:off x="5319350" y="2127725"/>
              <a:ext cx="33575" cy="31600"/>
            </a:xfrm>
            <a:custGeom>
              <a:avLst/>
              <a:gdLst/>
              <a:ahLst/>
              <a:cxnLst/>
              <a:rect l="l" t="t" r="r" b="b"/>
              <a:pathLst>
                <a:path w="1343" h="1264" extrusionOk="0">
                  <a:moveTo>
                    <a:pt x="767" y="0"/>
                  </a:moveTo>
                  <a:lnTo>
                    <a:pt x="767" y="696"/>
                  </a:lnTo>
                  <a:lnTo>
                    <a:pt x="1" y="696"/>
                  </a:lnTo>
                  <a:lnTo>
                    <a:pt x="1" y="1264"/>
                  </a:lnTo>
                  <a:lnTo>
                    <a:pt x="1051" y="1264"/>
                  </a:lnTo>
                  <a:cubicBezTo>
                    <a:pt x="1207" y="1264"/>
                    <a:pt x="1342" y="1136"/>
                    <a:pt x="1342" y="980"/>
                  </a:cubicBezTo>
                  <a:lnTo>
                    <a:pt x="1342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83"/>
            <p:cNvSpPr/>
            <p:nvPr/>
          </p:nvSpPr>
          <p:spPr>
            <a:xfrm>
              <a:off x="3442525" y="2072000"/>
              <a:ext cx="78100" cy="90350"/>
            </a:xfrm>
            <a:custGeom>
              <a:avLst/>
              <a:gdLst/>
              <a:ahLst/>
              <a:cxnLst/>
              <a:rect l="l" t="t" r="r" b="b"/>
              <a:pathLst>
                <a:path w="3124" h="3614" extrusionOk="0">
                  <a:moveTo>
                    <a:pt x="0" y="1"/>
                  </a:moveTo>
                  <a:lnTo>
                    <a:pt x="0" y="1804"/>
                  </a:lnTo>
                  <a:lnTo>
                    <a:pt x="0" y="3613"/>
                  </a:lnTo>
                  <a:lnTo>
                    <a:pt x="1562" y="2712"/>
                  </a:lnTo>
                  <a:lnTo>
                    <a:pt x="3123" y="1804"/>
                  </a:lnTo>
                  <a:lnTo>
                    <a:pt x="1562" y="9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3"/>
            <p:cNvSpPr/>
            <p:nvPr/>
          </p:nvSpPr>
          <p:spPr>
            <a:xfrm>
              <a:off x="3641950" y="2076450"/>
              <a:ext cx="24325" cy="82350"/>
            </a:xfrm>
            <a:custGeom>
              <a:avLst/>
              <a:gdLst/>
              <a:ahLst/>
              <a:cxnLst/>
              <a:rect l="l" t="t" r="r" b="b"/>
              <a:pathLst>
                <a:path w="973" h="3294" extrusionOk="0">
                  <a:moveTo>
                    <a:pt x="79" y="0"/>
                  </a:moveTo>
                  <a:cubicBezTo>
                    <a:pt x="36" y="0"/>
                    <a:pt x="1" y="36"/>
                    <a:pt x="1" y="78"/>
                  </a:cubicBezTo>
                  <a:lnTo>
                    <a:pt x="1" y="3215"/>
                  </a:lnTo>
                  <a:cubicBezTo>
                    <a:pt x="1" y="3258"/>
                    <a:pt x="36" y="3293"/>
                    <a:pt x="79" y="3293"/>
                  </a:cubicBezTo>
                  <a:lnTo>
                    <a:pt x="895" y="3293"/>
                  </a:lnTo>
                  <a:cubicBezTo>
                    <a:pt x="937" y="3293"/>
                    <a:pt x="973" y="3258"/>
                    <a:pt x="973" y="3215"/>
                  </a:cubicBezTo>
                  <a:lnTo>
                    <a:pt x="973" y="78"/>
                  </a:lnTo>
                  <a:cubicBezTo>
                    <a:pt x="973" y="36"/>
                    <a:pt x="937" y="0"/>
                    <a:pt x="895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3"/>
            <p:cNvSpPr/>
            <p:nvPr/>
          </p:nvSpPr>
          <p:spPr>
            <a:xfrm>
              <a:off x="3692700" y="2076450"/>
              <a:ext cx="24150" cy="82350"/>
            </a:xfrm>
            <a:custGeom>
              <a:avLst/>
              <a:gdLst/>
              <a:ahLst/>
              <a:cxnLst/>
              <a:rect l="l" t="t" r="r" b="b"/>
              <a:pathLst>
                <a:path w="966" h="3294" extrusionOk="0">
                  <a:moveTo>
                    <a:pt x="71" y="0"/>
                  </a:moveTo>
                  <a:cubicBezTo>
                    <a:pt x="29" y="0"/>
                    <a:pt x="0" y="36"/>
                    <a:pt x="0" y="78"/>
                  </a:cubicBezTo>
                  <a:lnTo>
                    <a:pt x="0" y="3215"/>
                  </a:lnTo>
                  <a:cubicBezTo>
                    <a:pt x="0" y="3258"/>
                    <a:pt x="29" y="3293"/>
                    <a:pt x="71" y="3293"/>
                  </a:cubicBezTo>
                  <a:lnTo>
                    <a:pt x="895" y="3293"/>
                  </a:lnTo>
                  <a:cubicBezTo>
                    <a:pt x="937" y="3293"/>
                    <a:pt x="966" y="3258"/>
                    <a:pt x="966" y="3215"/>
                  </a:cubicBezTo>
                  <a:lnTo>
                    <a:pt x="966" y="78"/>
                  </a:lnTo>
                  <a:cubicBezTo>
                    <a:pt x="966" y="36"/>
                    <a:pt x="937" y="0"/>
                    <a:pt x="895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3"/>
            <p:cNvSpPr/>
            <p:nvPr/>
          </p:nvSpPr>
          <p:spPr>
            <a:xfrm>
              <a:off x="3351500" y="1993225"/>
              <a:ext cx="2066875" cy="35700"/>
            </a:xfrm>
            <a:custGeom>
              <a:avLst/>
              <a:gdLst/>
              <a:ahLst/>
              <a:cxnLst/>
              <a:rect l="l" t="t" r="r" b="b"/>
              <a:pathLst>
                <a:path w="82675" h="1428" extrusionOk="0">
                  <a:moveTo>
                    <a:pt x="1" y="1"/>
                  </a:moveTo>
                  <a:lnTo>
                    <a:pt x="1" y="1427"/>
                  </a:lnTo>
                  <a:lnTo>
                    <a:pt x="82675" y="1427"/>
                  </a:lnTo>
                  <a:lnTo>
                    <a:pt x="82675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3"/>
            <p:cNvSpPr/>
            <p:nvPr/>
          </p:nvSpPr>
          <p:spPr>
            <a:xfrm>
              <a:off x="3351500" y="1993225"/>
              <a:ext cx="1080025" cy="35700"/>
            </a:xfrm>
            <a:custGeom>
              <a:avLst/>
              <a:gdLst/>
              <a:ahLst/>
              <a:cxnLst/>
              <a:rect l="l" t="t" r="r" b="b"/>
              <a:pathLst>
                <a:path w="43201" h="1428" extrusionOk="0">
                  <a:moveTo>
                    <a:pt x="1" y="1"/>
                  </a:moveTo>
                  <a:lnTo>
                    <a:pt x="1" y="1427"/>
                  </a:lnTo>
                  <a:lnTo>
                    <a:pt x="43201" y="1427"/>
                  </a:lnTo>
                  <a:lnTo>
                    <a:pt x="432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3"/>
            <p:cNvSpPr/>
            <p:nvPr/>
          </p:nvSpPr>
          <p:spPr>
            <a:xfrm>
              <a:off x="4172450" y="1431625"/>
              <a:ext cx="424625" cy="386050"/>
            </a:xfrm>
            <a:custGeom>
              <a:avLst/>
              <a:gdLst/>
              <a:ahLst/>
              <a:cxnLst/>
              <a:rect l="l" t="t" r="r" b="b"/>
              <a:pathLst>
                <a:path w="16985" h="15442" extrusionOk="0">
                  <a:moveTo>
                    <a:pt x="8485" y="0"/>
                  </a:moveTo>
                  <a:cubicBezTo>
                    <a:pt x="4989" y="0"/>
                    <a:pt x="1819" y="2395"/>
                    <a:pt x="980" y="5950"/>
                  </a:cubicBezTo>
                  <a:cubicBezTo>
                    <a:pt x="1" y="10095"/>
                    <a:pt x="2570" y="14253"/>
                    <a:pt x="6722" y="15233"/>
                  </a:cubicBezTo>
                  <a:cubicBezTo>
                    <a:pt x="7318" y="15374"/>
                    <a:pt x="7914" y="15441"/>
                    <a:pt x="8500" y="15441"/>
                  </a:cubicBezTo>
                  <a:cubicBezTo>
                    <a:pt x="11996" y="15441"/>
                    <a:pt x="15166" y="13046"/>
                    <a:pt x="16005" y="9491"/>
                  </a:cubicBezTo>
                  <a:cubicBezTo>
                    <a:pt x="16984" y="5347"/>
                    <a:pt x="14415" y="1188"/>
                    <a:pt x="10263" y="208"/>
                  </a:cubicBezTo>
                  <a:cubicBezTo>
                    <a:pt x="9668" y="67"/>
                    <a:pt x="9072" y="0"/>
                    <a:pt x="84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3"/>
            <p:cNvSpPr/>
            <p:nvPr/>
          </p:nvSpPr>
          <p:spPr>
            <a:xfrm>
              <a:off x="4313525" y="1521450"/>
              <a:ext cx="178875" cy="206550"/>
            </a:xfrm>
            <a:custGeom>
              <a:avLst/>
              <a:gdLst/>
              <a:ahLst/>
              <a:cxnLst/>
              <a:rect l="l" t="t" r="r" b="b"/>
              <a:pathLst>
                <a:path w="7155" h="8262" extrusionOk="0">
                  <a:moveTo>
                    <a:pt x="0" y="1"/>
                  </a:moveTo>
                  <a:lnTo>
                    <a:pt x="0" y="4131"/>
                  </a:lnTo>
                  <a:lnTo>
                    <a:pt x="0" y="8262"/>
                  </a:lnTo>
                  <a:lnTo>
                    <a:pt x="3577" y="6196"/>
                  </a:lnTo>
                  <a:lnTo>
                    <a:pt x="7154" y="4131"/>
                  </a:lnTo>
                  <a:lnTo>
                    <a:pt x="3577" y="20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3"/>
            <p:cNvSpPr/>
            <p:nvPr/>
          </p:nvSpPr>
          <p:spPr>
            <a:xfrm>
              <a:off x="3113225" y="462375"/>
              <a:ext cx="2543275" cy="445725"/>
            </a:xfrm>
            <a:custGeom>
              <a:avLst/>
              <a:gdLst/>
              <a:ahLst/>
              <a:cxnLst/>
              <a:rect l="l" t="t" r="r" b="b"/>
              <a:pathLst>
                <a:path w="101731" h="17829" extrusionOk="0">
                  <a:moveTo>
                    <a:pt x="4585" y="1"/>
                  </a:moveTo>
                  <a:cubicBezTo>
                    <a:pt x="2058" y="8"/>
                    <a:pt x="0" y="2059"/>
                    <a:pt x="0" y="4593"/>
                  </a:cubicBezTo>
                  <a:lnTo>
                    <a:pt x="0" y="17829"/>
                  </a:lnTo>
                  <a:lnTo>
                    <a:pt x="101730" y="17829"/>
                  </a:lnTo>
                  <a:lnTo>
                    <a:pt x="101730" y="4593"/>
                  </a:lnTo>
                  <a:cubicBezTo>
                    <a:pt x="101730" y="4337"/>
                    <a:pt x="101716" y="4082"/>
                    <a:pt x="101673" y="3833"/>
                  </a:cubicBezTo>
                  <a:cubicBezTo>
                    <a:pt x="101411" y="2293"/>
                    <a:pt x="100389" y="987"/>
                    <a:pt x="98948" y="370"/>
                  </a:cubicBezTo>
                  <a:cubicBezTo>
                    <a:pt x="98380" y="129"/>
                    <a:pt x="97770" y="1"/>
                    <a:pt x="97153" y="1"/>
                  </a:cubicBezTo>
                  <a:close/>
                </a:path>
              </a:pathLst>
            </a:custGeom>
            <a:solidFill>
              <a:srgbClr val="1B129C">
                <a:alpha val="162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3"/>
            <p:cNvSpPr/>
            <p:nvPr/>
          </p:nvSpPr>
          <p:spPr>
            <a:xfrm>
              <a:off x="3514900" y="428500"/>
              <a:ext cx="1673900" cy="293850"/>
            </a:xfrm>
            <a:custGeom>
              <a:avLst/>
              <a:gdLst/>
              <a:ahLst/>
              <a:cxnLst/>
              <a:rect l="l" t="t" r="r" b="b"/>
              <a:pathLst>
                <a:path w="66956" h="11754" extrusionOk="0">
                  <a:moveTo>
                    <a:pt x="1349" y="0"/>
                  </a:moveTo>
                  <a:cubicBezTo>
                    <a:pt x="604" y="0"/>
                    <a:pt x="1" y="611"/>
                    <a:pt x="1" y="1356"/>
                  </a:cubicBezTo>
                  <a:lnTo>
                    <a:pt x="4721" y="8538"/>
                  </a:lnTo>
                  <a:cubicBezTo>
                    <a:pt x="6034" y="10547"/>
                    <a:pt x="8269" y="11753"/>
                    <a:pt x="10668" y="11753"/>
                  </a:cubicBezTo>
                  <a:lnTo>
                    <a:pt x="56288" y="11753"/>
                  </a:lnTo>
                  <a:cubicBezTo>
                    <a:pt x="58687" y="11753"/>
                    <a:pt x="60923" y="10547"/>
                    <a:pt x="62236" y="8538"/>
                  </a:cubicBezTo>
                  <a:lnTo>
                    <a:pt x="66955" y="1356"/>
                  </a:lnTo>
                  <a:cubicBezTo>
                    <a:pt x="66955" y="603"/>
                    <a:pt x="66352" y="0"/>
                    <a:pt x="656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3"/>
            <p:cNvSpPr/>
            <p:nvPr/>
          </p:nvSpPr>
          <p:spPr>
            <a:xfrm>
              <a:off x="3917500" y="519875"/>
              <a:ext cx="1049500" cy="72225"/>
            </a:xfrm>
            <a:custGeom>
              <a:avLst/>
              <a:gdLst/>
              <a:ahLst/>
              <a:cxnLst/>
              <a:rect l="l" t="t" r="r" b="b"/>
              <a:pathLst>
                <a:path w="41980" h="2889" extrusionOk="0">
                  <a:moveTo>
                    <a:pt x="227" y="0"/>
                  </a:moveTo>
                  <a:cubicBezTo>
                    <a:pt x="100" y="0"/>
                    <a:pt x="0" y="100"/>
                    <a:pt x="0" y="227"/>
                  </a:cubicBezTo>
                  <a:lnTo>
                    <a:pt x="0" y="2669"/>
                  </a:lnTo>
                  <a:cubicBezTo>
                    <a:pt x="0" y="2789"/>
                    <a:pt x="100" y="2889"/>
                    <a:pt x="227" y="2889"/>
                  </a:cubicBezTo>
                  <a:lnTo>
                    <a:pt x="41760" y="2889"/>
                  </a:lnTo>
                  <a:cubicBezTo>
                    <a:pt x="41880" y="2889"/>
                    <a:pt x="41980" y="2789"/>
                    <a:pt x="41980" y="2669"/>
                  </a:cubicBezTo>
                  <a:lnTo>
                    <a:pt x="41980" y="227"/>
                  </a:lnTo>
                  <a:cubicBezTo>
                    <a:pt x="41980" y="100"/>
                    <a:pt x="41880" y="0"/>
                    <a:pt x="41760" y="0"/>
                  </a:cubicBez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3"/>
            <p:cNvSpPr/>
            <p:nvPr/>
          </p:nvSpPr>
          <p:spPr>
            <a:xfrm>
              <a:off x="3725875" y="510300"/>
              <a:ext cx="101325" cy="86800"/>
            </a:xfrm>
            <a:custGeom>
              <a:avLst/>
              <a:gdLst/>
              <a:ahLst/>
              <a:cxnLst/>
              <a:rect l="l" t="t" r="r" b="b"/>
              <a:pathLst>
                <a:path w="4053" h="3472" extrusionOk="0">
                  <a:moveTo>
                    <a:pt x="1739" y="0"/>
                  </a:moveTo>
                  <a:cubicBezTo>
                    <a:pt x="781" y="0"/>
                    <a:pt x="0" y="781"/>
                    <a:pt x="8" y="1732"/>
                  </a:cubicBezTo>
                  <a:cubicBezTo>
                    <a:pt x="8" y="2779"/>
                    <a:pt x="862" y="3471"/>
                    <a:pt x="1751" y="3471"/>
                  </a:cubicBezTo>
                  <a:cubicBezTo>
                    <a:pt x="2176" y="3471"/>
                    <a:pt x="2609" y="3313"/>
                    <a:pt x="2960" y="2960"/>
                  </a:cubicBezTo>
                  <a:cubicBezTo>
                    <a:pt x="4053" y="1867"/>
                    <a:pt x="3279" y="0"/>
                    <a:pt x="1739" y="0"/>
                  </a:cubicBezTo>
                  <a:close/>
                </a:path>
              </a:pathLst>
            </a:custGeom>
            <a:solidFill>
              <a:srgbClr val="3C3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3"/>
            <p:cNvSpPr/>
            <p:nvPr/>
          </p:nvSpPr>
          <p:spPr>
            <a:xfrm>
              <a:off x="2455325" y="1559775"/>
              <a:ext cx="3200" cy="1100"/>
            </a:xfrm>
            <a:custGeom>
              <a:avLst/>
              <a:gdLst/>
              <a:ahLst/>
              <a:cxnLst/>
              <a:rect l="l" t="t" r="r" b="b"/>
              <a:pathLst>
                <a:path w="128" h="44" extrusionOk="0">
                  <a:moveTo>
                    <a:pt x="128" y="1"/>
                  </a:moveTo>
                  <a:lnTo>
                    <a:pt x="0" y="43"/>
                  </a:lnTo>
                  <a:cubicBezTo>
                    <a:pt x="50" y="36"/>
                    <a:pt x="92" y="22"/>
                    <a:pt x="128" y="1"/>
                  </a:cubicBezTo>
                  <a:close/>
                </a:path>
              </a:pathLst>
            </a:custGeom>
            <a:solidFill>
              <a:srgbClr val="FB94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3"/>
            <p:cNvSpPr/>
            <p:nvPr/>
          </p:nvSpPr>
          <p:spPr>
            <a:xfrm>
              <a:off x="1690300" y="1134300"/>
              <a:ext cx="449750" cy="922475"/>
            </a:xfrm>
            <a:custGeom>
              <a:avLst/>
              <a:gdLst/>
              <a:ahLst/>
              <a:cxnLst/>
              <a:rect l="l" t="t" r="r" b="b"/>
              <a:pathLst>
                <a:path w="17990" h="36899" extrusionOk="0">
                  <a:moveTo>
                    <a:pt x="14008" y="1"/>
                  </a:moveTo>
                  <a:cubicBezTo>
                    <a:pt x="13014" y="583"/>
                    <a:pt x="609" y="26068"/>
                    <a:pt x="112" y="34308"/>
                  </a:cubicBezTo>
                  <a:cubicBezTo>
                    <a:pt x="1" y="36103"/>
                    <a:pt x="709" y="36898"/>
                    <a:pt x="1895" y="36898"/>
                  </a:cubicBezTo>
                  <a:cubicBezTo>
                    <a:pt x="5493" y="36898"/>
                    <a:pt x="13493" y="29586"/>
                    <a:pt x="16407" y="20689"/>
                  </a:cubicBezTo>
                  <a:cubicBezTo>
                    <a:pt x="16527" y="20334"/>
                    <a:pt x="16634" y="19972"/>
                    <a:pt x="16733" y="19617"/>
                  </a:cubicBezTo>
                  <a:cubicBezTo>
                    <a:pt x="16854" y="19184"/>
                    <a:pt x="16960" y="18744"/>
                    <a:pt x="17053" y="18311"/>
                  </a:cubicBezTo>
                  <a:lnTo>
                    <a:pt x="17067" y="18247"/>
                  </a:lnTo>
                  <a:cubicBezTo>
                    <a:pt x="17258" y="17353"/>
                    <a:pt x="17386" y="16452"/>
                    <a:pt x="17450" y="15536"/>
                  </a:cubicBezTo>
                  <a:cubicBezTo>
                    <a:pt x="17989" y="8070"/>
                    <a:pt x="14008" y="1"/>
                    <a:pt x="14008" y="1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3"/>
            <p:cNvSpPr/>
            <p:nvPr/>
          </p:nvSpPr>
          <p:spPr>
            <a:xfrm>
              <a:off x="2052750" y="1469925"/>
              <a:ext cx="63875" cy="154825"/>
            </a:xfrm>
            <a:custGeom>
              <a:avLst/>
              <a:gdLst/>
              <a:ahLst/>
              <a:cxnLst/>
              <a:rect l="l" t="t" r="r" b="b"/>
              <a:pathLst>
                <a:path w="2555" h="6193" extrusionOk="0">
                  <a:moveTo>
                    <a:pt x="446" y="1"/>
                  </a:moveTo>
                  <a:cubicBezTo>
                    <a:pt x="225" y="1"/>
                    <a:pt x="1" y="219"/>
                    <a:pt x="127" y="486"/>
                  </a:cubicBezTo>
                  <a:cubicBezTo>
                    <a:pt x="986" y="2331"/>
                    <a:pt x="1689" y="4233"/>
                    <a:pt x="2235" y="6192"/>
                  </a:cubicBezTo>
                  <a:cubicBezTo>
                    <a:pt x="2356" y="5759"/>
                    <a:pt x="2462" y="5319"/>
                    <a:pt x="2555" y="4886"/>
                  </a:cubicBezTo>
                  <a:cubicBezTo>
                    <a:pt x="2058" y="3282"/>
                    <a:pt x="1447" y="1714"/>
                    <a:pt x="738" y="195"/>
                  </a:cubicBezTo>
                  <a:cubicBezTo>
                    <a:pt x="673" y="58"/>
                    <a:pt x="560" y="1"/>
                    <a:pt x="446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3"/>
            <p:cNvSpPr/>
            <p:nvPr/>
          </p:nvSpPr>
          <p:spPr>
            <a:xfrm>
              <a:off x="1335925" y="1460225"/>
              <a:ext cx="508700" cy="586075"/>
            </a:xfrm>
            <a:custGeom>
              <a:avLst/>
              <a:gdLst/>
              <a:ahLst/>
              <a:cxnLst/>
              <a:rect l="l" t="t" r="r" b="b"/>
              <a:pathLst>
                <a:path w="20348" h="23443" extrusionOk="0">
                  <a:moveTo>
                    <a:pt x="6228" y="0"/>
                  </a:moveTo>
                  <a:cubicBezTo>
                    <a:pt x="5485" y="0"/>
                    <a:pt x="4811" y="312"/>
                    <a:pt x="4237" y="1023"/>
                  </a:cubicBezTo>
                  <a:cubicBezTo>
                    <a:pt x="0" y="6268"/>
                    <a:pt x="14798" y="23443"/>
                    <a:pt x="14798" y="23443"/>
                  </a:cubicBezTo>
                  <a:cubicBezTo>
                    <a:pt x="18935" y="22840"/>
                    <a:pt x="20348" y="15977"/>
                    <a:pt x="20348" y="15977"/>
                  </a:cubicBezTo>
                  <a:cubicBezTo>
                    <a:pt x="20348" y="15977"/>
                    <a:pt x="11546" y="0"/>
                    <a:pt x="6228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3"/>
            <p:cNvSpPr/>
            <p:nvPr/>
          </p:nvSpPr>
          <p:spPr>
            <a:xfrm>
              <a:off x="1454275" y="1243600"/>
              <a:ext cx="2325" cy="6775"/>
            </a:xfrm>
            <a:custGeom>
              <a:avLst/>
              <a:gdLst/>
              <a:ahLst/>
              <a:cxnLst/>
              <a:rect l="l" t="t" r="r" b="b"/>
              <a:pathLst>
                <a:path w="93" h="271" extrusionOk="0">
                  <a:moveTo>
                    <a:pt x="0" y="0"/>
                  </a:moveTo>
                  <a:lnTo>
                    <a:pt x="92" y="270"/>
                  </a:lnTo>
                  <a:cubicBezTo>
                    <a:pt x="64" y="178"/>
                    <a:pt x="36" y="86"/>
                    <a:pt x="0" y="0"/>
                  </a:cubicBezTo>
                  <a:close/>
                </a:path>
              </a:pathLst>
            </a:custGeom>
            <a:solidFill>
              <a:srgbClr val="F57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3"/>
            <p:cNvSpPr/>
            <p:nvPr/>
          </p:nvSpPr>
          <p:spPr>
            <a:xfrm>
              <a:off x="1287125" y="1088175"/>
              <a:ext cx="277000" cy="498625"/>
            </a:xfrm>
            <a:custGeom>
              <a:avLst/>
              <a:gdLst/>
              <a:ahLst/>
              <a:cxnLst/>
              <a:rect l="l" t="t" r="r" b="b"/>
              <a:pathLst>
                <a:path w="11080" h="19945" extrusionOk="0">
                  <a:moveTo>
                    <a:pt x="3641" y="1"/>
                  </a:moveTo>
                  <a:cubicBezTo>
                    <a:pt x="3560" y="1"/>
                    <a:pt x="3484" y="35"/>
                    <a:pt x="3414" y="107"/>
                  </a:cubicBezTo>
                  <a:cubicBezTo>
                    <a:pt x="2634" y="909"/>
                    <a:pt x="3748" y="3961"/>
                    <a:pt x="4365" y="5486"/>
                  </a:cubicBezTo>
                  <a:cubicBezTo>
                    <a:pt x="2548" y="6679"/>
                    <a:pt x="256" y="8737"/>
                    <a:pt x="128" y="10760"/>
                  </a:cubicBezTo>
                  <a:cubicBezTo>
                    <a:pt x="1" y="12811"/>
                    <a:pt x="568" y="14422"/>
                    <a:pt x="1413" y="15827"/>
                  </a:cubicBezTo>
                  <a:cubicBezTo>
                    <a:pt x="1633" y="16189"/>
                    <a:pt x="1910" y="16515"/>
                    <a:pt x="2222" y="16799"/>
                  </a:cubicBezTo>
                  <a:cubicBezTo>
                    <a:pt x="2399" y="16913"/>
                    <a:pt x="2570" y="17041"/>
                    <a:pt x="2719" y="17183"/>
                  </a:cubicBezTo>
                  <a:cubicBezTo>
                    <a:pt x="3045" y="17474"/>
                    <a:pt x="3712" y="18219"/>
                    <a:pt x="4266" y="18801"/>
                  </a:cubicBezTo>
                  <a:cubicBezTo>
                    <a:pt x="5057" y="19636"/>
                    <a:pt x="5753" y="19945"/>
                    <a:pt x="6414" y="19945"/>
                  </a:cubicBezTo>
                  <a:cubicBezTo>
                    <a:pt x="7347" y="19945"/>
                    <a:pt x="8210" y="19328"/>
                    <a:pt x="9170" y="18708"/>
                  </a:cubicBezTo>
                  <a:cubicBezTo>
                    <a:pt x="11079" y="17481"/>
                    <a:pt x="10497" y="13300"/>
                    <a:pt x="10377" y="12555"/>
                  </a:cubicBezTo>
                  <a:cubicBezTo>
                    <a:pt x="10369" y="12541"/>
                    <a:pt x="10369" y="12527"/>
                    <a:pt x="10369" y="12520"/>
                  </a:cubicBezTo>
                  <a:cubicBezTo>
                    <a:pt x="10362" y="12463"/>
                    <a:pt x="10355" y="12435"/>
                    <a:pt x="10355" y="12435"/>
                  </a:cubicBezTo>
                  <a:cubicBezTo>
                    <a:pt x="10256" y="11909"/>
                    <a:pt x="10078" y="11405"/>
                    <a:pt x="9837" y="10930"/>
                  </a:cubicBezTo>
                  <a:cubicBezTo>
                    <a:pt x="9049" y="9340"/>
                    <a:pt x="9333" y="4010"/>
                    <a:pt x="8290" y="3251"/>
                  </a:cubicBezTo>
                  <a:cubicBezTo>
                    <a:pt x="8199" y="3185"/>
                    <a:pt x="8112" y="3155"/>
                    <a:pt x="8030" y="3155"/>
                  </a:cubicBezTo>
                  <a:cubicBezTo>
                    <a:pt x="7471" y="3155"/>
                    <a:pt x="7113" y="4538"/>
                    <a:pt x="6927" y="5522"/>
                  </a:cubicBezTo>
                  <a:cubicBezTo>
                    <a:pt x="6828" y="6068"/>
                    <a:pt x="6778" y="6487"/>
                    <a:pt x="6778" y="6487"/>
                  </a:cubicBezTo>
                  <a:cubicBezTo>
                    <a:pt x="6778" y="6487"/>
                    <a:pt x="6743" y="6388"/>
                    <a:pt x="6686" y="6210"/>
                  </a:cubicBezTo>
                  <a:cubicBezTo>
                    <a:pt x="6293" y="4984"/>
                    <a:pt x="4621" y="1"/>
                    <a:pt x="3641" y="1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3"/>
            <p:cNvSpPr/>
            <p:nvPr/>
          </p:nvSpPr>
          <p:spPr>
            <a:xfrm>
              <a:off x="1342650" y="1508325"/>
              <a:ext cx="12450" cy="9600"/>
            </a:xfrm>
            <a:custGeom>
              <a:avLst/>
              <a:gdLst/>
              <a:ahLst/>
              <a:cxnLst/>
              <a:rect l="l" t="t" r="r" b="b"/>
              <a:pathLst>
                <a:path w="498" h="384" extrusionOk="0">
                  <a:moveTo>
                    <a:pt x="1" y="0"/>
                  </a:moveTo>
                  <a:lnTo>
                    <a:pt x="1" y="0"/>
                  </a:lnTo>
                  <a:cubicBezTo>
                    <a:pt x="157" y="142"/>
                    <a:pt x="320" y="270"/>
                    <a:pt x="498" y="384"/>
                  </a:cubicBezTo>
                  <a:cubicBezTo>
                    <a:pt x="342" y="235"/>
                    <a:pt x="178" y="107"/>
                    <a:pt x="1" y="0"/>
                  </a:cubicBezTo>
                  <a:close/>
                </a:path>
              </a:pathLst>
            </a:custGeom>
            <a:solidFill>
              <a:srgbClr val="F577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3"/>
            <p:cNvSpPr/>
            <p:nvPr/>
          </p:nvSpPr>
          <p:spPr>
            <a:xfrm>
              <a:off x="1448775" y="1318825"/>
              <a:ext cx="51475" cy="59775"/>
            </a:xfrm>
            <a:custGeom>
              <a:avLst/>
              <a:gdLst/>
              <a:ahLst/>
              <a:cxnLst/>
              <a:rect l="l" t="t" r="r" b="b"/>
              <a:pathLst>
                <a:path w="2059" h="2391" extrusionOk="0">
                  <a:moveTo>
                    <a:pt x="0" y="1"/>
                  </a:moveTo>
                  <a:lnTo>
                    <a:pt x="0" y="561"/>
                  </a:lnTo>
                  <a:cubicBezTo>
                    <a:pt x="0" y="561"/>
                    <a:pt x="958" y="1243"/>
                    <a:pt x="1490" y="2243"/>
                  </a:cubicBezTo>
                  <a:cubicBezTo>
                    <a:pt x="1540" y="2348"/>
                    <a:pt x="1623" y="2391"/>
                    <a:pt x="1706" y="2391"/>
                  </a:cubicBezTo>
                  <a:cubicBezTo>
                    <a:pt x="1882" y="2391"/>
                    <a:pt x="2059" y="2198"/>
                    <a:pt x="1923" y="1995"/>
                  </a:cubicBezTo>
                  <a:cubicBezTo>
                    <a:pt x="1675" y="1590"/>
                    <a:pt x="901" y="44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3"/>
            <p:cNvSpPr/>
            <p:nvPr/>
          </p:nvSpPr>
          <p:spPr>
            <a:xfrm>
              <a:off x="1349250" y="1244250"/>
              <a:ext cx="105575" cy="156750"/>
            </a:xfrm>
            <a:custGeom>
              <a:avLst/>
              <a:gdLst/>
              <a:ahLst/>
              <a:cxnLst/>
              <a:rect l="l" t="t" r="r" b="b"/>
              <a:pathLst>
                <a:path w="4223" h="6270" extrusionOk="0">
                  <a:moveTo>
                    <a:pt x="2080" y="0"/>
                  </a:moveTo>
                  <a:cubicBezTo>
                    <a:pt x="1897" y="0"/>
                    <a:pt x="1664" y="191"/>
                    <a:pt x="1788" y="365"/>
                  </a:cubicBezTo>
                  <a:cubicBezTo>
                    <a:pt x="2313" y="1394"/>
                    <a:pt x="3626" y="4318"/>
                    <a:pt x="3420" y="5453"/>
                  </a:cubicBezTo>
                  <a:cubicBezTo>
                    <a:pt x="3378" y="5716"/>
                    <a:pt x="3264" y="5730"/>
                    <a:pt x="3229" y="5737"/>
                  </a:cubicBezTo>
                  <a:cubicBezTo>
                    <a:pt x="3215" y="5740"/>
                    <a:pt x="3200" y="5741"/>
                    <a:pt x="3185" y="5741"/>
                  </a:cubicBezTo>
                  <a:cubicBezTo>
                    <a:pt x="2961" y="5741"/>
                    <a:pt x="2612" y="5499"/>
                    <a:pt x="2413" y="5120"/>
                  </a:cubicBezTo>
                  <a:cubicBezTo>
                    <a:pt x="2370" y="5042"/>
                    <a:pt x="2306" y="4879"/>
                    <a:pt x="2228" y="4687"/>
                  </a:cubicBezTo>
                  <a:cubicBezTo>
                    <a:pt x="1894" y="3899"/>
                    <a:pt x="1284" y="2430"/>
                    <a:pt x="503" y="1749"/>
                  </a:cubicBezTo>
                  <a:cubicBezTo>
                    <a:pt x="456" y="1718"/>
                    <a:pt x="407" y="1705"/>
                    <a:pt x="360" y="1705"/>
                  </a:cubicBezTo>
                  <a:cubicBezTo>
                    <a:pt x="158" y="1705"/>
                    <a:pt x="0" y="1956"/>
                    <a:pt x="156" y="2146"/>
                  </a:cubicBezTo>
                  <a:cubicBezTo>
                    <a:pt x="844" y="2749"/>
                    <a:pt x="1426" y="4140"/>
                    <a:pt x="1738" y="4886"/>
                  </a:cubicBezTo>
                  <a:cubicBezTo>
                    <a:pt x="1831" y="5106"/>
                    <a:pt x="1894" y="5262"/>
                    <a:pt x="1944" y="5361"/>
                  </a:cubicBezTo>
                  <a:cubicBezTo>
                    <a:pt x="2221" y="5886"/>
                    <a:pt x="2732" y="6255"/>
                    <a:pt x="3172" y="6270"/>
                  </a:cubicBezTo>
                  <a:cubicBezTo>
                    <a:pt x="3222" y="6270"/>
                    <a:pt x="3264" y="6263"/>
                    <a:pt x="3307" y="6255"/>
                  </a:cubicBezTo>
                  <a:cubicBezTo>
                    <a:pt x="3463" y="6234"/>
                    <a:pt x="3839" y="6121"/>
                    <a:pt x="3946" y="5546"/>
                  </a:cubicBezTo>
                  <a:cubicBezTo>
                    <a:pt x="4222" y="4006"/>
                    <a:pt x="2342" y="280"/>
                    <a:pt x="2256" y="124"/>
                  </a:cubicBezTo>
                  <a:cubicBezTo>
                    <a:pt x="2229" y="36"/>
                    <a:pt x="2159" y="0"/>
                    <a:pt x="20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3"/>
            <p:cNvSpPr/>
            <p:nvPr/>
          </p:nvSpPr>
          <p:spPr>
            <a:xfrm>
              <a:off x="1315400" y="1290475"/>
              <a:ext cx="103750" cy="145125"/>
            </a:xfrm>
            <a:custGeom>
              <a:avLst/>
              <a:gdLst/>
              <a:ahLst/>
              <a:cxnLst/>
              <a:rect l="l" t="t" r="r" b="b"/>
              <a:pathLst>
                <a:path w="4150" h="5805" extrusionOk="0">
                  <a:moveTo>
                    <a:pt x="1852" y="1"/>
                  </a:moveTo>
                  <a:cubicBezTo>
                    <a:pt x="1684" y="1"/>
                    <a:pt x="1521" y="164"/>
                    <a:pt x="1595" y="361"/>
                  </a:cubicBezTo>
                  <a:cubicBezTo>
                    <a:pt x="2361" y="1752"/>
                    <a:pt x="3440" y="4257"/>
                    <a:pt x="3064" y="5045"/>
                  </a:cubicBezTo>
                  <a:cubicBezTo>
                    <a:pt x="2965" y="5265"/>
                    <a:pt x="2837" y="5272"/>
                    <a:pt x="2801" y="5279"/>
                  </a:cubicBezTo>
                  <a:cubicBezTo>
                    <a:pt x="2797" y="5280"/>
                    <a:pt x="2792" y="5280"/>
                    <a:pt x="2787" y="5280"/>
                  </a:cubicBezTo>
                  <a:cubicBezTo>
                    <a:pt x="2634" y="5280"/>
                    <a:pt x="2443" y="5168"/>
                    <a:pt x="2333" y="5003"/>
                  </a:cubicBezTo>
                  <a:cubicBezTo>
                    <a:pt x="2177" y="4733"/>
                    <a:pt x="2042" y="4449"/>
                    <a:pt x="1928" y="4158"/>
                  </a:cubicBezTo>
                  <a:cubicBezTo>
                    <a:pt x="1588" y="3377"/>
                    <a:pt x="1169" y="2405"/>
                    <a:pt x="509" y="1823"/>
                  </a:cubicBezTo>
                  <a:cubicBezTo>
                    <a:pt x="460" y="1791"/>
                    <a:pt x="410" y="1776"/>
                    <a:pt x="362" y="1776"/>
                  </a:cubicBezTo>
                  <a:cubicBezTo>
                    <a:pt x="160" y="1776"/>
                    <a:pt x="1" y="2030"/>
                    <a:pt x="161" y="2213"/>
                  </a:cubicBezTo>
                  <a:cubicBezTo>
                    <a:pt x="743" y="2717"/>
                    <a:pt x="1134" y="3633"/>
                    <a:pt x="1446" y="4364"/>
                  </a:cubicBezTo>
                  <a:cubicBezTo>
                    <a:pt x="1574" y="4690"/>
                    <a:pt x="1723" y="4995"/>
                    <a:pt x="1900" y="5294"/>
                  </a:cubicBezTo>
                  <a:cubicBezTo>
                    <a:pt x="2063" y="5549"/>
                    <a:pt x="2390" y="5790"/>
                    <a:pt x="2759" y="5805"/>
                  </a:cubicBezTo>
                  <a:lnTo>
                    <a:pt x="2837" y="5805"/>
                  </a:lnTo>
                  <a:cubicBezTo>
                    <a:pt x="3142" y="5783"/>
                    <a:pt x="3390" y="5592"/>
                    <a:pt x="3539" y="5272"/>
                  </a:cubicBezTo>
                  <a:cubicBezTo>
                    <a:pt x="4150" y="3981"/>
                    <a:pt x="2276" y="503"/>
                    <a:pt x="2056" y="106"/>
                  </a:cubicBezTo>
                  <a:cubicBezTo>
                    <a:pt x="2000" y="32"/>
                    <a:pt x="1925" y="1"/>
                    <a:pt x="18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3"/>
            <p:cNvSpPr/>
            <p:nvPr/>
          </p:nvSpPr>
          <p:spPr>
            <a:xfrm>
              <a:off x="1291775" y="1338350"/>
              <a:ext cx="78425" cy="111150"/>
            </a:xfrm>
            <a:custGeom>
              <a:avLst/>
              <a:gdLst/>
              <a:ahLst/>
              <a:cxnLst/>
              <a:rect l="l" t="t" r="r" b="b"/>
              <a:pathLst>
                <a:path w="3137" h="4446" extrusionOk="0">
                  <a:moveTo>
                    <a:pt x="1482" y="1"/>
                  </a:moveTo>
                  <a:cubicBezTo>
                    <a:pt x="1296" y="1"/>
                    <a:pt x="1063" y="201"/>
                    <a:pt x="1199" y="376"/>
                  </a:cubicBezTo>
                  <a:cubicBezTo>
                    <a:pt x="1731" y="1349"/>
                    <a:pt x="2504" y="3123"/>
                    <a:pt x="2320" y="3748"/>
                  </a:cubicBezTo>
                  <a:cubicBezTo>
                    <a:pt x="2299" y="3826"/>
                    <a:pt x="2235" y="3897"/>
                    <a:pt x="2150" y="3911"/>
                  </a:cubicBezTo>
                  <a:cubicBezTo>
                    <a:pt x="2119" y="3918"/>
                    <a:pt x="2088" y="3922"/>
                    <a:pt x="2058" y="3922"/>
                  </a:cubicBezTo>
                  <a:cubicBezTo>
                    <a:pt x="1969" y="3922"/>
                    <a:pt x="1885" y="3891"/>
                    <a:pt x="1816" y="3833"/>
                  </a:cubicBezTo>
                  <a:cubicBezTo>
                    <a:pt x="1667" y="3677"/>
                    <a:pt x="1525" y="3301"/>
                    <a:pt x="1383" y="2931"/>
                  </a:cubicBezTo>
                  <a:cubicBezTo>
                    <a:pt x="1170" y="2371"/>
                    <a:pt x="929" y="1732"/>
                    <a:pt x="503" y="1363"/>
                  </a:cubicBezTo>
                  <a:cubicBezTo>
                    <a:pt x="455" y="1332"/>
                    <a:pt x="406" y="1319"/>
                    <a:pt x="360" y="1319"/>
                  </a:cubicBezTo>
                  <a:cubicBezTo>
                    <a:pt x="158" y="1319"/>
                    <a:pt x="1" y="1570"/>
                    <a:pt x="162" y="1760"/>
                  </a:cubicBezTo>
                  <a:cubicBezTo>
                    <a:pt x="482" y="2044"/>
                    <a:pt x="702" y="2612"/>
                    <a:pt x="893" y="3123"/>
                  </a:cubicBezTo>
                  <a:cubicBezTo>
                    <a:pt x="1064" y="3570"/>
                    <a:pt x="1213" y="3968"/>
                    <a:pt x="1440" y="4195"/>
                  </a:cubicBezTo>
                  <a:cubicBezTo>
                    <a:pt x="1603" y="4351"/>
                    <a:pt x="1823" y="4443"/>
                    <a:pt x="2050" y="4443"/>
                  </a:cubicBezTo>
                  <a:cubicBezTo>
                    <a:pt x="2068" y="4445"/>
                    <a:pt x="2086" y="4446"/>
                    <a:pt x="2105" y="4446"/>
                  </a:cubicBezTo>
                  <a:cubicBezTo>
                    <a:pt x="2160" y="4446"/>
                    <a:pt x="2217" y="4438"/>
                    <a:pt x="2270" y="4422"/>
                  </a:cubicBezTo>
                  <a:cubicBezTo>
                    <a:pt x="2533" y="4358"/>
                    <a:pt x="2746" y="4159"/>
                    <a:pt x="2824" y="3897"/>
                  </a:cubicBezTo>
                  <a:cubicBezTo>
                    <a:pt x="3136" y="2868"/>
                    <a:pt x="1809" y="398"/>
                    <a:pt x="1660" y="121"/>
                  </a:cubicBezTo>
                  <a:cubicBezTo>
                    <a:pt x="1629" y="36"/>
                    <a:pt x="1559" y="1"/>
                    <a:pt x="1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3"/>
            <p:cNvSpPr/>
            <p:nvPr/>
          </p:nvSpPr>
          <p:spPr>
            <a:xfrm>
              <a:off x="1429775" y="1403650"/>
              <a:ext cx="43150" cy="93050"/>
            </a:xfrm>
            <a:custGeom>
              <a:avLst/>
              <a:gdLst/>
              <a:ahLst/>
              <a:cxnLst/>
              <a:rect l="l" t="t" r="r" b="b"/>
              <a:pathLst>
                <a:path w="1726" h="3722" extrusionOk="0">
                  <a:moveTo>
                    <a:pt x="306" y="0"/>
                  </a:moveTo>
                  <a:cubicBezTo>
                    <a:pt x="164" y="0"/>
                    <a:pt x="43" y="114"/>
                    <a:pt x="36" y="256"/>
                  </a:cubicBezTo>
                  <a:cubicBezTo>
                    <a:pt x="1" y="1611"/>
                    <a:pt x="760" y="2938"/>
                    <a:pt x="1250" y="3620"/>
                  </a:cubicBezTo>
                  <a:cubicBezTo>
                    <a:pt x="1294" y="3685"/>
                    <a:pt x="1371" y="3722"/>
                    <a:pt x="1450" y="3722"/>
                  </a:cubicBezTo>
                  <a:cubicBezTo>
                    <a:pt x="1473" y="3722"/>
                    <a:pt x="1497" y="3718"/>
                    <a:pt x="1519" y="3712"/>
                  </a:cubicBezTo>
                  <a:lnTo>
                    <a:pt x="1512" y="3705"/>
                  </a:lnTo>
                  <a:cubicBezTo>
                    <a:pt x="1668" y="3655"/>
                    <a:pt x="1725" y="3471"/>
                    <a:pt x="1633" y="3343"/>
                  </a:cubicBezTo>
                  <a:cubicBezTo>
                    <a:pt x="1172" y="2704"/>
                    <a:pt x="533" y="1519"/>
                    <a:pt x="561" y="284"/>
                  </a:cubicBezTo>
                  <a:lnTo>
                    <a:pt x="561" y="270"/>
                  </a:lnTo>
                  <a:cubicBezTo>
                    <a:pt x="561" y="128"/>
                    <a:pt x="448" y="7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3"/>
            <p:cNvSpPr/>
            <p:nvPr/>
          </p:nvSpPr>
          <p:spPr>
            <a:xfrm>
              <a:off x="1250575" y="859825"/>
              <a:ext cx="124925" cy="110550"/>
            </a:xfrm>
            <a:custGeom>
              <a:avLst/>
              <a:gdLst/>
              <a:ahLst/>
              <a:cxnLst/>
              <a:rect l="l" t="t" r="r" b="b"/>
              <a:pathLst>
                <a:path w="4997" h="4422" extrusionOk="0">
                  <a:moveTo>
                    <a:pt x="3684" y="0"/>
                  </a:moveTo>
                  <a:lnTo>
                    <a:pt x="1" y="1973"/>
                  </a:lnTo>
                  <a:lnTo>
                    <a:pt x="1314" y="4422"/>
                  </a:lnTo>
                  <a:lnTo>
                    <a:pt x="4997" y="2456"/>
                  </a:lnTo>
                  <a:lnTo>
                    <a:pt x="3684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3"/>
            <p:cNvSpPr/>
            <p:nvPr/>
          </p:nvSpPr>
          <p:spPr>
            <a:xfrm>
              <a:off x="950200" y="1020750"/>
              <a:ext cx="124925" cy="110550"/>
            </a:xfrm>
            <a:custGeom>
              <a:avLst/>
              <a:gdLst/>
              <a:ahLst/>
              <a:cxnLst/>
              <a:rect l="l" t="t" r="r" b="b"/>
              <a:pathLst>
                <a:path w="4997" h="4422" extrusionOk="0">
                  <a:moveTo>
                    <a:pt x="3684" y="0"/>
                  </a:moveTo>
                  <a:lnTo>
                    <a:pt x="0" y="1973"/>
                  </a:lnTo>
                  <a:lnTo>
                    <a:pt x="1313" y="4422"/>
                  </a:lnTo>
                  <a:lnTo>
                    <a:pt x="4997" y="2449"/>
                  </a:lnTo>
                  <a:lnTo>
                    <a:pt x="3684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3"/>
            <p:cNvSpPr/>
            <p:nvPr/>
          </p:nvSpPr>
          <p:spPr>
            <a:xfrm>
              <a:off x="983725" y="921400"/>
              <a:ext cx="590675" cy="590750"/>
            </a:xfrm>
            <a:custGeom>
              <a:avLst/>
              <a:gdLst/>
              <a:ahLst/>
              <a:cxnLst/>
              <a:rect l="l" t="t" r="r" b="b"/>
              <a:pathLst>
                <a:path w="23627" h="23630" extrusionOk="0">
                  <a:moveTo>
                    <a:pt x="15657" y="0"/>
                  </a:moveTo>
                  <a:lnTo>
                    <a:pt x="12030" y="1938"/>
                  </a:lnTo>
                  <a:lnTo>
                    <a:pt x="17687" y="12498"/>
                  </a:lnTo>
                  <a:cubicBezTo>
                    <a:pt x="18190" y="13428"/>
                    <a:pt x="18361" y="14507"/>
                    <a:pt x="18183" y="15557"/>
                  </a:cubicBezTo>
                  <a:cubicBezTo>
                    <a:pt x="18162" y="15671"/>
                    <a:pt x="18134" y="15791"/>
                    <a:pt x="18105" y="15912"/>
                  </a:cubicBezTo>
                  <a:cubicBezTo>
                    <a:pt x="18439" y="16863"/>
                    <a:pt x="18673" y="17842"/>
                    <a:pt x="18559" y="18460"/>
                  </a:cubicBezTo>
                  <a:cubicBezTo>
                    <a:pt x="18460" y="19027"/>
                    <a:pt x="18084" y="19148"/>
                    <a:pt x="17928" y="19169"/>
                  </a:cubicBezTo>
                  <a:cubicBezTo>
                    <a:pt x="17885" y="19177"/>
                    <a:pt x="17843" y="19177"/>
                    <a:pt x="17793" y="19177"/>
                  </a:cubicBezTo>
                  <a:cubicBezTo>
                    <a:pt x="17474" y="19169"/>
                    <a:pt x="17126" y="18978"/>
                    <a:pt x="16849" y="18680"/>
                  </a:cubicBezTo>
                  <a:lnTo>
                    <a:pt x="16849" y="18680"/>
                  </a:lnTo>
                  <a:cubicBezTo>
                    <a:pt x="16956" y="19212"/>
                    <a:pt x="16963" y="19695"/>
                    <a:pt x="16806" y="20028"/>
                  </a:cubicBezTo>
                  <a:cubicBezTo>
                    <a:pt x="16650" y="20362"/>
                    <a:pt x="16409" y="20539"/>
                    <a:pt x="16104" y="20560"/>
                  </a:cubicBezTo>
                  <a:lnTo>
                    <a:pt x="16026" y="20560"/>
                  </a:lnTo>
                  <a:cubicBezTo>
                    <a:pt x="15692" y="20539"/>
                    <a:pt x="15380" y="20369"/>
                    <a:pt x="15188" y="20092"/>
                  </a:cubicBezTo>
                  <a:lnTo>
                    <a:pt x="15188" y="20092"/>
                  </a:lnTo>
                  <a:cubicBezTo>
                    <a:pt x="15203" y="20255"/>
                    <a:pt x="15188" y="20419"/>
                    <a:pt x="15146" y="20575"/>
                  </a:cubicBezTo>
                  <a:cubicBezTo>
                    <a:pt x="15068" y="20837"/>
                    <a:pt x="14855" y="21036"/>
                    <a:pt x="14592" y="21100"/>
                  </a:cubicBezTo>
                  <a:cubicBezTo>
                    <a:pt x="14521" y="21114"/>
                    <a:pt x="14443" y="21121"/>
                    <a:pt x="14372" y="21121"/>
                  </a:cubicBezTo>
                  <a:cubicBezTo>
                    <a:pt x="14145" y="21121"/>
                    <a:pt x="13925" y="21029"/>
                    <a:pt x="13762" y="20866"/>
                  </a:cubicBezTo>
                  <a:cubicBezTo>
                    <a:pt x="13535" y="20639"/>
                    <a:pt x="13386" y="20248"/>
                    <a:pt x="13215" y="19794"/>
                  </a:cubicBezTo>
                  <a:cubicBezTo>
                    <a:pt x="13180" y="19695"/>
                    <a:pt x="13137" y="19595"/>
                    <a:pt x="13102" y="19496"/>
                  </a:cubicBezTo>
                  <a:cubicBezTo>
                    <a:pt x="12910" y="19482"/>
                    <a:pt x="12719" y="19453"/>
                    <a:pt x="12534" y="19411"/>
                  </a:cubicBezTo>
                  <a:cubicBezTo>
                    <a:pt x="11143" y="19134"/>
                    <a:pt x="9951" y="18247"/>
                    <a:pt x="9284" y="16998"/>
                  </a:cubicBezTo>
                  <a:lnTo>
                    <a:pt x="3627" y="6437"/>
                  </a:lnTo>
                  <a:lnTo>
                    <a:pt x="1" y="8389"/>
                  </a:lnTo>
                  <a:lnTo>
                    <a:pt x="5657" y="18942"/>
                  </a:lnTo>
                  <a:cubicBezTo>
                    <a:pt x="7256" y="21930"/>
                    <a:pt x="10324" y="23629"/>
                    <a:pt x="13494" y="23629"/>
                  </a:cubicBezTo>
                  <a:cubicBezTo>
                    <a:pt x="14909" y="23629"/>
                    <a:pt x="16345" y="23290"/>
                    <a:pt x="17679" y="22576"/>
                  </a:cubicBezTo>
                  <a:cubicBezTo>
                    <a:pt x="22002" y="20262"/>
                    <a:pt x="23627" y="14876"/>
                    <a:pt x="21313" y="10554"/>
                  </a:cubicBezTo>
                  <a:lnTo>
                    <a:pt x="156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3"/>
            <p:cNvSpPr/>
            <p:nvPr/>
          </p:nvSpPr>
          <p:spPr>
            <a:xfrm>
              <a:off x="1297075" y="1310300"/>
              <a:ext cx="181350" cy="159975"/>
            </a:xfrm>
            <a:custGeom>
              <a:avLst/>
              <a:gdLst/>
              <a:ahLst/>
              <a:cxnLst/>
              <a:rect l="l" t="t" r="r" b="b"/>
              <a:pathLst>
                <a:path w="7254" h="6399" extrusionOk="0">
                  <a:moveTo>
                    <a:pt x="5649" y="1"/>
                  </a:moveTo>
                  <a:cubicBezTo>
                    <a:pt x="5628" y="122"/>
                    <a:pt x="5600" y="242"/>
                    <a:pt x="5571" y="356"/>
                  </a:cubicBezTo>
                  <a:cubicBezTo>
                    <a:pt x="5905" y="1314"/>
                    <a:pt x="6139" y="2286"/>
                    <a:pt x="6025" y="2911"/>
                  </a:cubicBezTo>
                  <a:cubicBezTo>
                    <a:pt x="5926" y="3479"/>
                    <a:pt x="5550" y="3599"/>
                    <a:pt x="5394" y="3621"/>
                  </a:cubicBezTo>
                  <a:cubicBezTo>
                    <a:pt x="5351" y="3628"/>
                    <a:pt x="5309" y="3628"/>
                    <a:pt x="5259" y="3628"/>
                  </a:cubicBezTo>
                  <a:cubicBezTo>
                    <a:pt x="4940" y="3621"/>
                    <a:pt x="4592" y="3429"/>
                    <a:pt x="4315" y="3131"/>
                  </a:cubicBezTo>
                  <a:lnTo>
                    <a:pt x="4315" y="3131"/>
                  </a:lnTo>
                  <a:cubicBezTo>
                    <a:pt x="4422" y="3663"/>
                    <a:pt x="4429" y="4146"/>
                    <a:pt x="4272" y="4479"/>
                  </a:cubicBezTo>
                  <a:cubicBezTo>
                    <a:pt x="4116" y="4813"/>
                    <a:pt x="3875" y="4990"/>
                    <a:pt x="3570" y="5012"/>
                  </a:cubicBezTo>
                  <a:lnTo>
                    <a:pt x="3492" y="5012"/>
                  </a:lnTo>
                  <a:cubicBezTo>
                    <a:pt x="3158" y="4990"/>
                    <a:pt x="2846" y="4813"/>
                    <a:pt x="2654" y="4543"/>
                  </a:cubicBezTo>
                  <a:lnTo>
                    <a:pt x="2654" y="4543"/>
                  </a:lnTo>
                  <a:cubicBezTo>
                    <a:pt x="2669" y="4706"/>
                    <a:pt x="2654" y="4863"/>
                    <a:pt x="2612" y="5019"/>
                  </a:cubicBezTo>
                  <a:cubicBezTo>
                    <a:pt x="2534" y="5281"/>
                    <a:pt x="2321" y="5487"/>
                    <a:pt x="2058" y="5551"/>
                  </a:cubicBezTo>
                  <a:cubicBezTo>
                    <a:pt x="1987" y="5565"/>
                    <a:pt x="1909" y="5572"/>
                    <a:pt x="1838" y="5572"/>
                  </a:cubicBezTo>
                  <a:cubicBezTo>
                    <a:pt x="1611" y="5565"/>
                    <a:pt x="1391" y="5480"/>
                    <a:pt x="1228" y="5317"/>
                  </a:cubicBezTo>
                  <a:cubicBezTo>
                    <a:pt x="1001" y="5090"/>
                    <a:pt x="852" y="4699"/>
                    <a:pt x="681" y="4245"/>
                  </a:cubicBezTo>
                  <a:cubicBezTo>
                    <a:pt x="646" y="4146"/>
                    <a:pt x="603" y="4046"/>
                    <a:pt x="568" y="3947"/>
                  </a:cubicBezTo>
                  <a:cubicBezTo>
                    <a:pt x="376" y="3933"/>
                    <a:pt x="185" y="3904"/>
                    <a:pt x="0" y="3869"/>
                  </a:cubicBezTo>
                  <a:lnTo>
                    <a:pt x="0" y="3869"/>
                  </a:lnTo>
                  <a:cubicBezTo>
                    <a:pt x="160" y="4618"/>
                    <a:pt x="638" y="6398"/>
                    <a:pt x="1641" y="6398"/>
                  </a:cubicBezTo>
                  <a:cubicBezTo>
                    <a:pt x="1664" y="6398"/>
                    <a:pt x="1687" y="6397"/>
                    <a:pt x="1710" y="6396"/>
                  </a:cubicBezTo>
                  <a:cubicBezTo>
                    <a:pt x="3016" y="6289"/>
                    <a:pt x="2818" y="5508"/>
                    <a:pt x="2810" y="5473"/>
                  </a:cubicBezTo>
                  <a:lnTo>
                    <a:pt x="2810" y="5473"/>
                  </a:lnTo>
                  <a:cubicBezTo>
                    <a:pt x="2827" y="5501"/>
                    <a:pt x="3131" y="5996"/>
                    <a:pt x="3669" y="5996"/>
                  </a:cubicBezTo>
                  <a:cubicBezTo>
                    <a:pt x="3813" y="5996"/>
                    <a:pt x="3974" y="5960"/>
                    <a:pt x="4152" y="5870"/>
                  </a:cubicBezTo>
                  <a:cubicBezTo>
                    <a:pt x="5011" y="5437"/>
                    <a:pt x="4734" y="4117"/>
                    <a:pt x="4734" y="4117"/>
                  </a:cubicBezTo>
                  <a:lnTo>
                    <a:pt x="4734" y="4117"/>
                  </a:lnTo>
                  <a:cubicBezTo>
                    <a:pt x="4734" y="4117"/>
                    <a:pt x="5131" y="4552"/>
                    <a:pt x="5607" y="4552"/>
                  </a:cubicBezTo>
                  <a:cubicBezTo>
                    <a:pt x="5910" y="4552"/>
                    <a:pt x="6245" y="4375"/>
                    <a:pt x="6529" y="3798"/>
                  </a:cubicBezTo>
                  <a:cubicBezTo>
                    <a:pt x="7253" y="2308"/>
                    <a:pt x="5649" y="1"/>
                    <a:pt x="5649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3"/>
            <p:cNvSpPr/>
            <p:nvPr/>
          </p:nvSpPr>
          <p:spPr>
            <a:xfrm>
              <a:off x="1160625" y="485275"/>
              <a:ext cx="134325" cy="332700"/>
            </a:xfrm>
            <a:custGeom>
              <a:avLst/>
              <a:gdLst/>
              <a:ahLst/>
              <a:cxnLst/>
              <a:rect l="l" t="t" r="r" b="b"/>
              <a:pathLst>
                <a:path w="5373" h="13308" extrusionOk="0">
                  <a:moveTo>
                    <a:pt x="0" y="0"/>
                  </a:moveTo>
                  <a:lnTo>
                    <a:pt x="1931" y="9262"/>
                  </a:lnTo>
                  <a:lnTo>
                    <a:pt x="3407" y="7190"/>
                  </a:lnTo>
                  <a:lnTo>
                    <a:pt x="5373" y="13307"/>
                  </a:lnTo>
                  <a:lnTo>
                    <a:pt x="4365" y="4784"/>
                  </a:lnTo>
                  <a:lnTo>
                    <a:pt x="2470" y="6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3"/>
            <p:cNvSpPr/>
            <p:nvPr/>
          </p:nvSpPr>
          <p:spPr>
            <a:xfrm>
              <a:off x="725225" y="718600"/>
              <a:ext cx="202450" cy="295975"/>
            </a:xfrm>
            <a:custGeom>
              <a:avLst/>
              <a:gdLst/>
              <a:ahLst/>
              <a:cxnLst/>
              <a:rect l="l" t="t" r="r" b="b"/>
              <a:pathLst>
                <a:path w="8098" h="11839" extrusionOk="0">
                  <a:moveTo>
                    <a:pt x="0" y="0"/>
                  </a:moveTo>
                  <a:lnTo>
                    <a:pt x="3911" y="5564"/>
                  </a:lnTo>
                  <a:lnTo>
                    <a:pt x="1561" y="6281"/>
                  </a:lnTo>
                  <a:lnTo>
                    <a:pt x="8098" y="11838"/>
                  </a:lnTo>
                  <a:lnTo>
                    <a:pt x="4095" y="6820"/>
                  </a:lnTo>
                  <a:lnTo>
                    <a:pt x="6643" y="67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3"/>
            <p:cNvSpPr/>
            <p:nvPr/>
          </p:nvSpPr>
          <p:spPr>
            <a:xfrm>
              <a:off x="1990100" y="983500"/>
              <a:ext cx="1019000" cy="1458975"/>
            </a:xfrm>
            <a:custGeom>
              <a:avLst/>
              <a:gdLst/>
              <a:ahLst/>
              <a:cxnLst/>
              <a:rect l="l" t="t" r="r" b="b"/>
              <a:pathLst>
                <a:path w="40760" h="58359" extrusionOk="0">
                  <a:moveTo>
                    <a:pt x="25507" y="0"/>
                  </a:moveTo>
                  <a:lnTo>
                    <a:pt x="16884" y="390"/>
                  </a:lnTo>
                  <a:lnTo>
                    <a:pt x="16707" y="398"/>
                  </a:lnTo>
                  <a:lnTo>
                    <a:pt x="16601" y="405"/>
                  </a:lnTo>
                  <a:cubicBezTo>
                    <a:pt x="16501" y="419"/>
                    <a:pt x="16331" y="433"/>
                    <a:pt x="16104" y="468"/>
                  </a:cubicBezTo>
                  <a:cubicBezTo>
                    <a:pt x="16019" y="476"/>
                    <a:pt x="15926" y="490"/>
                    <a:pt x="15820" y="504"/>
                  </a:cubicBezTo>
                  <a:lnTo>
                    <a:pt x="15664" y="525"/>
                  </a:lnTo>
                  <a:cubicBezTo>
                    <a:pt x="15660" y="522"/>
                    <a:pt x="15655" y="520"/>
                    <a:pt x="15650" y="520"/>
                  </a:cubicBezTo>
                  <a:cubicBezTo>
                    <a:pt x="15644" y="520"/>
                    <a:pt x="15639" y="522"/>
                    <a:pt x="15635" y="525"/>
                  </a:cubicBezTo>
                  <a:lnTo>
                    <a:pt x="15408" y="554"/>
                  </a:lnTo>
                  <a:cubicBezTo>
                    <a:pt x="15259" y="575"/>
                    <a:pt x="15096" y="596"/>
                    <a:pt x="14926" y="625"/>
                  </a:cubicBezTo>
                  <a:cubicBezTo>
                    <a:pt x="13769" y="802"/>
                    <a:pt x="12122" y="1192"/>
                    <a:pt x="10369" y="1732"/>
                  </a:cubicBezTo>
                  <a:cubicBezTo>
                    <a:pt x="6885" y="2818"/>
                    <a:pt x="3002" y="4507"/>
                    <a:pt x="1775" y="6338"/>
                  </a:cubicBezTo>
                  <a:cubicBezTo>
                    <a:pt x="0" y="8971"/>
                    <a:pt x="2484" y="16118"/>
                    <a:pt x="4613" y="22846"/>
                  </a:cubicBezTo>
                  <a:cubicBezTo>
                    <a:pt x="4720" y="23179"/>
                    <a:pt x="4826" y="23520"/>
                    <a:pt x="4933" y="23846"/>
                  </a:cubicBezTo>
                  <a:cubicBezTo>
                    <a:pt x="6168" y="27800"/>
                    <a:pt x="7204" y="31511"/>
                    <a:pt x="7083" y="33960"/>
                  </a:cubicBezTo>
                  <a:cubicBezTo>
                    <a:pt x="7034" y="35017"/>
                    <a:pt x="6956" y="36266"/>
                    <a:pt x="6856" y="37629"/>
                  </a:cubicBezTo>
                  <a:cubicBezTo>
                    <a:pt x="6814" y="38310"/>
                    <a:pt x="6764" y="39020"/>
                    <a:pt x="6707" y="39744"/>
                  </a:cubicBezTo>
                  <a:cubicBezTo>
                    <a:pt x="6168" y="46933"/>
                    <a:pt x="5330" y="55798"/>
                    <a:pt x="5330" y="55798"/>
                  </a:cubicBezTo>
                  <a:cubicBezTo>
                    <a:pt x="8389" y="57690"/>
                    <a:pt x="12240" y="58359"/>
                    <a:pt x="16157" y="58359"/>
                  </a:cubicBezTo>
                  <a:cubicBezTo>
                    <a:pt x="25609" y="58359"/>
                    <a:pt x="35443" y="54463"/>
                    <a:pt x="35443" y="54463"/>
                  </a:cubicBezTo>
                  <a:cubicBezTo>
                    <a:pt x="34471" y="50695"/>
                    <a:pt x="33861" y="47381"/>
                    <a:pt x="33655" y="43938"/>
                  </a:cubicBezTo>
                  <a:cubicBezTo>
                    <a:pt x="33641" y="43782"/>
                    <a:pt x="33634" y="43619"/>
                    <a:pt x="33627" y="43456"/>
                  </a:cubicBezTo>
                  <a:cubicBezTo>
                    <a:pt x="33612" y="43172"/>
                    <a:pt x="33598" y="42881"/>
                    <a:pt x="33591" y="42597"/>
                  </a:cubicBezTo>
                  <a:cubicBezTo>
                    <a:pt x="33577" y="42249"/>
                    <a:pt x="33570" y="41902"/>
                    <a:pt x="33570" y="41547"/>
                  </a:cubicBezTo>
                  <a:lnTo>
                    <a:pt x="33570" y="40589"/>
                  </a:lnTo>
                  <a:cubicBezTo>
                    <a:pt x="33584" y="39843"/>
                    <a:pt x="33612" y="39077"/>
                    <a:pt x="33655" y="38289"/>
                  </a:cubicBezTo>
                  <a:cubicBezTo>
                    <a:pt x="33740" y="36785"/>
                    <a:pt x="33896" y="35202"/>
                    <a:pt x="34123" y="33506"/>
                  </a:cubicBezTo>
                  <a:cubicBezTo>
                    <a:pt x="34308" y="32257"/>
                    <a:pt x="34556" y="31022"/>
                    <a:pt x="34869" y="29794"/>
                  </a:cubicBezTo>
                  <a:cubicBezTo>
                    <a:pt x="34939" y="29503"/>
                    <a:pt x="35018" y="29205"/>
                    <a:pt x="35096" y="28900"/>
                  </a:cubicBezTo>
                  <a:cubicBezTo>
                    <a:pt x="35131" y="28793"/>
                    <a:pt x="35152" y="28687"/>
                    <a:pt x="35181" y="28580"/>
                  </a:cubicBezTo>
                  <a:cubicBezTo>
                    <a:pt x="35252" y="28332"/>
                    <a:pt x="35323" y="28076"/>
                    <a:pt x="35387" y="27821"/>
                  </a:cubicBezTo>
                  <a:cubicBezTo>
                    <a:pt x="35458" y="27572"/>
                    <a:pt x="35521" y="27331"/>
                    <a:pt x="35592" y="27083"/>
                  </a:cubicBezTo>
                  <a:cubicBezTo>
                    <a:pt x="35678" y="26778"/>
                    <a:pt x="35770" y="26472"/>
                    <a:pt x="35855" y="26160"/>
                  </a:cubicBezTo>
                  <a:cubicBezTo>
                    <a:pt x="37998" y="18573"/>
                    <a:pt x="40759" y="9922"/>
                    <a:pt x="36771" y="6820"/>
                  </a:cubicBezTo>
                  <a:cubicBezTo>
                    <a:pt x="35089" y="5500"/>
                    <a:pt x="33336" y="4265"/>
                    <a:pt x="31533" y="3123"/>
                  </a:cubicBezTo>
                  <a:cubicBezTo>
                    <a:pt x="30135" y="2229"/>
                    <a:pt x="28680" y="1434"/>
                    <a:pt x="27182" y="738"/>
                  </a:cubicBezTo>
                  <a:cubicBezTo>
                    <a:pt x="26884" y="596"/>
                    <a:pt x="26615" y="483"/>
                    <a:pt x="26387" y="383"/>
                  </a:cubicBezTo>
                  <a:cubicBezTo>
                    <a:pt x="26345" y="362"/>
                    <a:pt x="26302" y="341"/>
                    <a:pt x="26267" y="327"/>
                  </a:cubicBezTo>
                  <a:cubicBezTo>
                    <a:pt x="25784" y="114"/>
                    <a:pt x="25507" y="0"/>
                    <a:pt x="25507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3"/>
            <p:cNvSpPr/>
            <p:nvPr/>
          </p:nvSpPr>
          <p:spPr>
            <a:xfrm>
              <a:off x="2452025" y="1217400"/>
              <a:ext cx="43925" cy="35625"/>
            </a:xfrm>
            <a:custGeom>
              <a:avLst/>
              <a:gdLst/>
              <a:ahLst/>
              <a:cxnLst/>
              <a:rect l="l" t="t" r="r" b="b"/>
              <a:pathLst>
                <a:path w="1757" h="1425" extrusionOk="0">
                  <a:moveTo>
                    <a:pt x="801" y="0"/>
                  </a:moveTo>
                  <a:cubicBezTo>
                    <a:pt x="773" y="0"/>
                    <a:pt x="744" y="2"/>
                    <a:pt x="714" y="5"/>
                  </a:cubicBezTo>
                  <a:cubicBezTo>
                    <a:pt x="409" y="41"/>
                    <a:pt x="160" y="268"/>
                    <a:pt x="97" y="573"/>
                  </a:cubicBezTo>
                  <a:cubicBezTo>
                    <a:pt x="0" y="1055"/>
                    <a:pt x="387" y="1425"/>
                    <a:pt x="799" y="1425"/>
                  </a:cubicBezTo>
                  <a:cubicBezTo>
                    <a:pt x="963" y="1425"/>
                    <a:pt x="1131" y="1366"/>
                    <a:pt x="1275" y="1233"/>
                  </a:cubicBezTo>
                  <a:cubicBezTo>
                    <a:pt x="1757" y="792"/>
                    <a:pt x="1427" y="0"/>
                    <a:pt x="801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3"/>
            <p:cNvSpPr/>
            <p:nvPr/>
          </p:nvSpPr>
          <p:spPr>
            <a:xfrm>
              <a:off x="2320125" y="989075"/>
              <a:ext cx="357425" cy="246200"/>
            </a:xfrm>
            <a:custGeom>
              <a:avLst/>
              <a:gdLst/>
              <a:ahLst/>
              <a:cxnLst/>
              <a:rect l="l" t="t" r="r" b="b"/>
              <a:pathLst>
                <a:path w="14297" h="9848" extrusionOk="0">
                  <a:moveTo>
                    <a:pt x="13979" y="0"/>
                  </a:moveTo>
                  <a:cubicBezTo>
                    <a:pt x="13858" y="0"/>
                    <a:pt x="13738" y="70"/>
                    <a:pt x="13705" y="224"/>
                  </a:cubicBezTo>
                  <a:cubicBezTo>
                    <a:pt x="13690" y="316"/>
                    <a:pt x="12079" y="9273"/>
                    <a:pt x="6281" y="9273"/>
                  </a:cubicBezTo>
                  <a:cubicBezTo>
                    <a:pt x="731" y="9273"/>
                    <a:pt x="568" y="508"/>
                    <a:pt x="568" y="423"/>
                  </a:cubicBezTo>
                  <a:cubicBezTo>
                    <a:pt x="568" y="267"/>
                    <a:pt x="440" y="139"/>
                    <a:pt x="284" y="139"/>
                  </a:cubicBezTo>
                  <a:cubicBezTo>
                    <a:pt x="121" y="139"/>
                    <a:pt x="0" y="267"/>
                    <a:pt x="0" y="430"/>
                  </a:cubicBezTo>
                  <a:cubicBezTo>
                    <a:pt x="0" y="522"/>
                    <a:pt x="28" y="2786"/>
                    <a:pt x="795" y="5086"/>
                  </a:cubicBezTo>
                  <a:cubicBezTo>
                    <a:pt x="1838" y="8201"/>
                    <a:pt x="3733" y="9848"/>
                    <a:pt x="6281" y="9848"/>
                  </a:cubicBezTo>
                  <a:cubicBezTo>
                    <a:pt x="8893" y="9848"/>
                    <a:pt x="11107" y="8187"/>
                    <a:pt x="12683" y="5050"/>
                  </a:cubicBezTo>
                  <a:cubicBezTo>
                    <a:pt x="13421" y="3553"/>
                    <a:pt x="13953" y="1963"/>
                    <a:pt x="14272" y="324"/>
                  </a:cubicBezTo>
                  <a:cubicBezTo>
                    <a:pt x="14296" y="119"/>
                    <a:pt x="14136" y="0"/>
                    <a:pt x="13979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3"/>
            <p:cNvSpPr/>
            <p:nvPr/>
          </p:nvSpPr>
          <p:spPr>
            <a:xfrm>
              <a:off x="2441150" y="1467850"/>
              <a:ext cx="41875" cy="35600"/>
            </a:xfrm>
            <a:custGeom>
              <a:avLst/>
              <a:gdLst/>
              <a:ahLst/>
              <a:cxnLst/>
              <a:rect l="l" t="t" r="r" b="b"/>
              <a:pathLst>
                <a:path w="1675" h="1424" extrusionOk="0">
                  <a:moveTo>
                    <a:pt x="732" y="1"/>
                  </a:moveTo>
                  <a:cubicBezTo>
                    <a:pt x="346" y="1"/>
                    <a:pt x="27" y="301"/>
                    <a:pt x="21" y="690"/>
                  </a:cubicBezTo>
                  <a:cubicBezTo>
                    <a:pt x="1" y="1124"/>
                    <a:pt x="358" y="1424"/>
                    <a:pt x="733" y="1424"/>
                  </a:cubicBezTo>
                  <a:cubicBezTo>
                    <a:pt x="897" y="1424"/>
                    <a:pt x="1065" y="1366"/>
                    <a:pt x="1206" y="1236"/>
                  </a:cubicBezTo>
                  <a:cubicBezTo>
                    <a:pt x="1674" y="803"/>
                    <a:pt x="1390" y="30"/>
                    <a:pt x="759" y="1"/>
                  </a:cubicBezTo>
                  <a:cubicBezTo>
                    <a:pt x="750" y="1"/>
                    <a:pt x="741" y="1"/>
                    <a:pt x="732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3"/>
            <p:cNvSpPr/>
            <p:nvPr/>
          </p:nvSpPr>
          <p:spPr>
            <a:xfrm>
              <a:off x="2443850" y="1346375"/>
              <a:ext cx="43925" cy="35575"/>
            </a:xfrm>
            <a:custGeom>
              <a:avLst/>
              <a:gdLst/>
              <a:ahLst/>
              <a:cxnLst/>
              <a:rect l="l" t="t" r="r" b="b"/>
              <a:pathLst>
                <a:path w="1757" h="1423" extrusionOk="0">
                  <a:moveTo>
                    <a:pt x="803" y="1"/>
                  </a:moveTo>
                  <a:cubicBezTo>
                    <a:pt x="774" y="1"/>
                    <a:pt x="744" y="2"/>
                    <a:pt x="715" y="6"/>
                  </a:cubicBezTo>
                  <a:cubicBezTo>
                    <a:pt x="409" y="41"/>
                    <a:pt x="161" y="268"/>
                    <a:pt x="97" y="574"/>
                  </a:cubicBezTo>
                  <a:cubicBezTo>
                    <a:pt x="1" y="1056"/>
                    <a:pt x="384" y="1422"/>
                    <a:pt x="797" y="1422"/>
                  </a:cubicBezTo>
                  <a:cubicBezTo>
                    <a:pt x="961" y="1422"/>
                    <a:pt x="1130" y="1365"/>
                    <a:pt x="1275" y="1234"/>
                  </a:cubicBezTo>
                  <a:cubicBezTo>
                    <a:pt x="1757" y="786"/>
                    <a:pt x="1428" y="1"/>
                    <a:pt x="803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3"/>
            <p:cNvSpPr/>
            <p:nvPr/>
          </p:nvSpPr>
          <p:spPr>
            <a:xfrm>
              <a:off x="2437900" y="1608200"/>
              <a:ext cx="41750" cy="35475"/>
            </a:xfrm>
            <a:custGeom>
              <a:avLst/>
              <a:gdLst/>
              <a:ahLst/>
              <a:cxnLst/>
              <a:rect l="l" t="t" r="r" b="b"/>
              <a:pathLst>
                <a:path w="1670" h="1419" extrusionOk="0">
                  <a:moveTo>
                    <a:pt x="722" y="0"/>
                  </a:moveTo>
                  <a:cubicBezTo>
                    <a:pt x="342" y="0"/>
                    <a:pt x="29" y="298"/>
                    <a:pt x="16" y="682"/>
                  </a:cubicBezTo>
                  <a:cubicBezTo>
                    <a:pt x="1" y="1120"/>
                    <a:pt x="358" y="1418"/>
                    <a:pt x="732" y="1418"/>
                  </a:cubicBezTo>
                  <a:cubicBezTo>
                    <a:pt x="897" y="1418"/>
                    <a:pt x="1066" y="1360"/>
                    <a:pt x="1208" y="1229"/>
                  </a:cubicBezTo>
                  <a:cubicBezTo>
                    <a:pt x="1669" y="803"/>
                    <a:pt x="1385" y="29"/>
                    <a:pt x="761" y="1"/>
                  </a:cubicBezTo>
                  <a:cubicBezTo>
                    <a:pt x="748" y="0"/>
                    <a:pt x="735" y="0"/>
                    <a:pt x="722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3"/>
            <p:cNvSpPr/>
            <p:nvPr/>
          </p:nvSpPr>
          <p:spPr>
            <a:xfrm>
              <a:off x="2434775" y="1748375"/>
              <a:ext cx="41850" cy="35600"/>
            </a:xfrm>
            <a:custGeom>
              <a:avLst/>
              <a:gdLst/>
              <a:ahLst/>
              <a:cxnLst/>
              <a:rect l="l" t="t" r="r" b="b"/>
              <a:pathLst>
                <a:path w="1674" h="1424" extrusionOk="0">
                  <a:moveTo>
                    <a:pt x="732" y="0"/>
                  </a:moveTo>
                  <a:cubicBezTo>
                    <a:pt x="346" y="0"/>
                    <a:pt x="34" y="301"/>
                    <a:pt x="20" y="689"/>
                  </a:cubicBezTo>
                  <a:cubicBezTo>
                    <a:pt x="0" y="1123"/>
                    <a:pt x="358" y="1424"/>
                    <a:pt x="732" y="1424"/>
                  </a:cubicBezTo>
                  <a:cubicBezTo>
                    <a:pt x="897" y="1424"/>
                    <a:pt x="1064" y="1366"/>
                    <a:pt x="1205" y="1236"/>
                  </a:cubicBezTo>
                  <a:cubicBezTo>
                    <a:pt x="1674" y="803"/>
                    <a:pt x="1390" y="29"/>
                    <a:pt x="758" y="1"/>
                  </a:cubicBezTo>
                  <a:cubicBezTo>
                    <a:pt x="749" y="0"/>
                    <a:pt x="740" y="0"/>
                    <a:pt x="732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3"/>
            <p:cNvSpPr/>
            <p:nvPr/>
          </p:nvSpPr>
          <p:spPr>
            <a:xfrm>
              <a:off x="2431525" y="1888700"/>
              <a:ext cx="41725" cy="35475"/>
            </a:xfrm>
            <a:custGeom>
              <a:avLst/>
              <a:gdLst/>
              <a:ahLst/>
              <a:cxnLst/>
              <a:rect l="l" t="t" r="r" b="b"/>
              <a:pathLst>
                <a:path w="1669" h="1419" extrusionOk="0">
                  <a:moveTo>
                    <a:pt x="715" y="1"/>
                  </a:moveTo>
                  <a:cubicBezTo>
                    <a:pt x="341" y="1"/>
                    <a:pt x="29" y="299"/>
                    <a:pt x="15" y="683"/>
                  </a:cubicBezTo>
                  <a:cubicBezTo>
                    <a:pt x="0" y="1121"/>
                    <a:pt x="354" y="1419"/>
                    <a:pt x="728" y="1419"/>
                  </a:cubicBezTo>
                  <a:cubicBezTo>
                    <a:pt x="894" y="1419"/>
                    <a:pt x="1064" y="1360"/>
                    <a:pt x="1208" y="1229"/>
                  </a:cubicBezTo>
                  <a:cubicBezTo>
                    <a:pt x="1669" y="804"/>
                    <a:pt x="1385" y="30"/>
                    <a:pt x="753" y="2"/>
                  </a:cubicBezTo>
                  <a:cubicBezTo>
                    <a:pt x="740" y="1"/>
                    <a:pt x="728" y="1"/>
                    <a:pt x="715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3"/>
            <p:cNvSpPr/>
            <p:nvPr/>
          </p:nvSpPr>
          <p:spPr>
            <a:xfrm>
              <a:off x="2428150" y="2028875"/>
              <a:ext cx="41725" cy="35600"/>
            </a:xfrm>
            <a:custGeom>
              <a:avLst/>
              <a:gdLst/>
              <a:ahLst/>
              <a:cxnLst/>
              <a:rect l="l" t="t" r="r" b="b"/>
              <a:pathLst>
                <a:path w="1669" h="1424" extrusionOk="0">
                  <a:moveTo>
                    <a:pt x="727" y="1"/>
                  </a:moveTo>
                  <a:cubicBezTo>
                    <a:pt x="348" y="1"/>
                    <a:pt x="29" y="301"/>
                    <a:pt x="15" y="683"/>
                  </a:cubicBezTo>
                  <a:cubicBezTo>
                    <a:pt x="1" y="1122"/>
                    <a:pt x="356" y="1424"/>
                    <a:pt x="732" y="1424"/>
                  </a:cubicBezTo>
                  <a:cubicBezTo>
                    <a:pt x="897" y="1424"/>
                    <a:pt x="1065" y="1366"/>
                    <a:pt x="1208" y="1236"/>
                  </a:cubicBezTo>
                  <a:cubicBezTo>
                    <a:pt x="1669" y="803"/>
                    <a:pt x="1385" y="30"/>
                    <a:pt x="753" y="1"/>
                  </a:cubicBezTo>
                  <a:cubicBezTo>
                    <a:pt x="745" y="1"/>
                    <a:pt x="736" y="1"/>
                    <a:pt x="727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3"/>
            <p:cNvSpPr/>
            <p:nvPr/>
          </p:nvSpPr>
          <p:spPr>
            <a:xfrm>
              <a:off x="2424950" y="2169225"/>
              <a:ext cx="41750" cy="35475"/>
            </a:xfrm>
            <a:custGeom>
              <a:avLst/>
              <a:gdLst/>
              <a:ahLst/>
              <a:cxnLst/>
              <a:rect l="l" t="t" r="r" b="b"/>
              <a:pathLst>
                <a:path w="1670" h="1419" extrusionOk="0">
                  <a:moveTo>
                    <a:pt x="722" y="0"/>
                  </a:moveTo>
                  <a:cubicBezTo>
                    <a:pt x="342" y="0"/>
                    <a:pt x="29" y="298"/>
                    <a:pt x="16" y="683"/>
                  </a:cubicBezTo>
                  <a:cubicBezTo>
                    <a:pt x="1" y="1120"/>
                    <a:pt x="358" y="1418"/>
                    <a:pt x="732" y="1418"/>
                  </a:cubicBezTo>
                  <a:cubicBezTo>
                    <a:pt x="897" y="1418"/>
                    <a:pt x="1066" y="1360"/>
                    <a:pt x="1208" y="1229"/>
                  </a:cubicBezTo>
                  <a:cubicBezTo>
                    <a:pt x="1669" y="803"/>
                    <a:pt x="1385" y="30"/>
                    <a:pt x="761" y="1"/>
                  </a:cubicBezTo>
                  <a:cubicBezTo>
                    <a:pt x="748" y="1"/>
                    <a:pt x="735" y="0"/>
                    <a:pt x="722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3"/>
            <p:cNvSpPr/>
            <p:nvPr/>
          </p:nvSpPr>
          <p:spPr>
            <a:xfrm>
              <a:off x="2363575" y="983500"/>
              <a:ext cx="283375" cy="149950"/>
            </a:xfrm>
            <a:custGeom>
              <a:avLst/>
              <a:gdLst/>
              <a:ahLst/>
              <a:cxnLst/>
              <a:rect l="l" t="t" r="r" b="b"/>
              <a:pathLst>
                <a:path w="11335" h="5998" extrusionOk="0">
                  <a:moveTo>
                    <a:pt x="10576" y="0"/>
                  </a:moveTo>
                  <a:lnTo>
                    <a:pt x="1953" y="390"/>
                  </a:lnTo>
                  <a:lnTo>
                    <a:pt x="1775" y="398"/>
                  </a:lnTo>
                  <a:cubicBezTo>
                    <a:pt x="1775" y="398"/>
                    <a:pt x="1562" y="419"/>
                    <a:pt x="1179" y="468"/>
                  </a:cubicBezTo>
                  <a:cubicBezTo>
                    <a:pt x="1087" y="476"/>
                    <a:pt x="994" y="483"/>
                    <a:pt x="888" y="504"/>
                  </a:cubicBezTo>
                  <a:lnTo>
                    <a:pt x="732" y="525"/>
                  </a:lnTo>
                  <a:cubicBezTo>
                    <a:pt x="728" y="522"/>
                    <a:pt x="725" y="520"/>
                    <a:pt x="721" y="520"/>
                  </a:cubicBezTo>
                  <a:cubicBezTo>
                    <a:pt x="718" y="520"/>
                    <a:pt x="714" y="522"/>
                    <a:pt x="711" y="525"/>
                  </a:cubicBezTo>
                  <a:lnTo>
                    <a:pt x="476" y="554"/>
                  </a:lnTo>
                  <a:cubicBezTo>
                    <a:pt x="327" y="575"/>
                    <a:pt x="164" y="596"/>
                    <a:pt x="1" y="625"/>
                  </a:cubicBezTo>
                  <a:cubicBezTo>
                    <a:pt x="50" y="1199"/>
                    <a:pt x="221" y="1874"/>
                    <a:pt x="469" y="2619"/>
                  </a:cubicBezTo>
                  <a:cubicBezTo>
                    <a:pt x="483" y="2647"/>
                    <a:pt x="498" y="2683"/>
                    <a:pt x="505" y="2718"/>
                  </a:cubicBezTo>
                  <a:cubicBezTo>
                    <a:pt x="1251" y="4852"/>
                    <a:pt x="3158" y="5997"/>
                    <a:pt x="5158" y="5997"/>
                  </a:cubicBezTo>
                  <a:cubicBezTo>
                    <a:pt x="6392" y="5997"/>
                    <a:pt x="7661" y="5562"/>
                    <a:pt x="8716" y="4656"/>
                  </a:cubicBezTo>
                  <a:cubicBezTo>
                    <a:pt x="10448" y="3172"/>
                    <a:pt x="11115" y="1199"/>
                    <a:pt x="11335" y="319"/>
                  </a:cubicBezTo>
                  <a:cubicBezTo>
                    <a:pt x="10852" y="114"/>
                    <a:pt x="10576" y="0"/>
                    <a:pt x="10576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3"/>
            <p:cNvSpPr/>
            <p:nvPr/>
          </p:nvSpPr>
          <p:spPr>
            <a:xfrm>
              <a:off x="2114825" y="238100"/>
              <a:ext cx="782475" cy="761625"/>
            </a:xfrm>
            <a:custGeom>
              <a:avLst/>
              <a:gdLst/>
              <a:ahLst/>
              <a:cxnLst/>
              <a:rect l="l" t="t" r="r" b="b"/>
              <a:pathLst>
                <a:path w="31299" h="30465" extrusionOk="0">
                  <a:moveTo>
                    <a:pt x="14591" y="0"/>
                  </a:moveTo>
                  <a:cubicBezTo>
                    <a:pt x="14382" y="0"/>
                    <a:pt x="14266" y="8"/>
                    <a:pt x="14266" y="8"/>
                  </a:cubicBezTo>
                  <a:cubicBezTo>
                    <a:pt x="1" y="186"/>
                    <a:pt x="661" y="14429"/>
                    <a:pt x="2300" y="22854"/>
                  </a:cubicBezTo>
                  <a:cubicBezTo>
                    <a:pt x="2698" y="24905"/>
                    <a:pt x="3159" y="26608"/>
                    <a:pt x="3471" y="27687"/>
                  </a:cubicBezTo>
                  <a:cubicBezTo>
                    <a:pt x="3698" y="28475"/>
                    <a:pt x="3854" y="28922"/>
                    <a:pt x="3854" y="28922"/>
                  </a:cubicBezTo>
                  <a:cubicBezTo>
                    <a:pt x="5831" y="30036"/>
                    <a:pt x="8371" y="30464"/>
                    <a:pt x="11104" y="30464"/>
                  </a:cubicBezTo>
                  <a:cubicBezTo>
                    <a:pt x="20139" y="30464"/>
                    <a:pt x="31299" y="25792"/>
                    <a:pt x="31299" y="25792"/>
                  </a:cubicBezTo>
                  <a:cubicBezTo>
                    <a:pt x="31299" y="25792"/>
                    <a:pt x="30469" y="24486"/>
                    <a:pt x="29376" y="22215"/>
                  </a:cubicBezTo>
                  <a:cubicBezTo>
                    <a:pt x="28595" y="20583"/>
                    <a:pt x="27899" y="18922"/>
                    <a:pt x="27296" y="17219"/>
                  </a:cubicBezTo>
                  <a:cubicBezTo>
                    <a:pt x="26352" y="14600"/>
                    <a:pt x="25628" y="11910"/>
                    <a:pt x="25124" y="9170"/>
                  </a:cubicBezTo>
                  <a:cubicBezTo>
                    <a:pt x="23545" y="491"/>
                    <a:pt x="16227" y="0"/>
                    <a:pt x="14591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3"/>
            <p:cNvSpPr/>
            <p:nvPr/>
          </p:nvSpPr>
          <p:spPr>
            <a:xfrm>
              <a:off x="2396575" y="742900"/>
              <a:ext cx="228200" cy="330300"/>
            </a:xfrm>
            <a:custGeom>
              <a:avLst/>
              <a:gdLst/>
              <a:ahLst/>
              <a:cxnLst/>
              <a:rect l="l" t="t" r="r" b="b"/>
              <a:pathLst>
                <a:path w="9128" h="13212" extrusionOk="0">
                  <a:moveTo>
                    <a:pt x="9014" y="0"/>
                  </a:moveTo>
                  <a:lnTo>
                    <a:pt x="7801" y="405"/>
                  </a:lnTo>
                  <a:lnTo>
                    <a:pt x="235" y="2910"/>
                  </a:lnTo>
                  <a:lnTo>
                    <a:pt x="1" y="12733"/>
                  </a:lnTo>
                  <a:cubicBezTo>
                    <a:pt x="1" y="12733"/>
                    <a:pt x="1255" y="13212"/>
                    <a:pt x="3023" y="13212"/>
                  </a:cubicBezTo>
                  <a:cubicBezTo>
                    <a:pt x="4791" y="13212"/>
                    <a:pt x="7073" y="12733"/>
                    <a:pt x="9128" y="10816"/>
                  </a:cubicBezTo>
                  <a:lnTo>
                    <a:pt x="9014" y="0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3"/>
            <p:cNvSpPr/>
            <p:nvPr/>
          </p:nvSpPr>
          <p:spPr>
            <a:xfrm>
              <a:off x="2398175" y="753000"/>
              <a:ext cx="193425" cy="242925"/>
            </a:xfrm>
            <a:custGeom>
              <a:avLst/>
              <a:gdLst/>
              <a:ahLst/>
              <a:cxnLst/>
              <a:rect l="l" t="t" r="r" b="b"/>
              <a:pathLst>
                <a:path w="7737" h="9717" extrusionOk="0">
                  <a:moveTo>
                    <a:pt x="7737" y="1"/>
                  </a:moveTo>
                  <a:lnTo>
                    <a:pt x="171" y="2506"/>
                  </a:lnTo>
                  <a:lnTo>
                    <a:pt x="1" y="9717"/>
                  </a:lnTo>
                  <a:cubicBezTo>
                    <a:pt x="5806" y="8737"/>
                    <a:pt x="7737" y="1"/>
                    <a:pt x="77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3"/>
            <p:cNvSpPr/>
            <p:nvPr/>
          </p:nvSpPr>
          <p:spPr>
            <a:xfrm>
              <a:off x="2152100" y="527500"/>
              <a:ext cx="144975" cy="202000"/>
            </a:xfrm>
            <a:custGeom>
              <a:avLst/>
              <a:gdLst/>
              <a:ahLst/>
              <a:cxnLst/>
              <a:rect l="l" t="t" r="r" b="b"/>
              <a:pathLst>
                <a:path w="5799" h="8080" extrusionOk="0">
                  <a:moveTo>
                    <a:pt x="3315" y="0"/>
                  </a:moveTo>
                  <a:cubicBezTo>
                    <a:pt x="2562" y="0"/>
                    <a:pt x="1667" y="373"/>
                    <a:pt x="1086" y="1853"/>
                  </a:cubicBezTo>
                  <a:cubicBezTo>
                    <a:pt x="0" y="4616"/>
                    <a:pt x="2244" y="8080"/>
                    <a:pt x="4794" y="8080"/>
                  </a:cubicBezTo>
                  <a:cubicBezTo>
                    <a:pt x="4995" y="8080"/>
                    <a:pt x="5198" y="8058"/>
                    <a:pt x="5401" y="8013"/>
                  </a:cubicBezTo>
                  <a:cubicBezTo>
                    <a:pt x="5401" y="8013"/>
                    <a:pt x="5798" y="1910"/>
                    <a:pt x="4698" y="384"/>
                  </a:cubicBezTo>
                  <a:cubicBezTo>
                    <a:pt x="4698" y="384"/>
                    <a:pt x="4079" y="0"/>
                    <a:pt x="33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3"/>
            <p:cNvSpPr/>
            <p:nvPr/>
          </p:nvSpPr>
          <p:spPr>
            <a:xfrm>
              <a:off x="2195925" y="313650"/>
              <a:ext cx="481550" cy="615150"/>
            </a:xfrm>
            <a:custGeom>
              <a:avLst/>
              <a:gdLst/>
              <a:ahLst/>
              <a:cxnLst/>
              <a:rect l="l" t="t" r="r" b="b"/>
              <a:pathLst>
                <a:path w="19262" h="24606" extrusionOk="0">
                  <a:moveTo>
                    <a:pt x="9333" y="0"/>
                  </a:moveTo>
                  <a:cubicBezTo>
                    <a:pt x="8593" y="0"/>
                    <a:pt x="7841" y="41"/>
                    <a:pt x="7104" y="123"/>
                  </a:cubicBezTo>
                  <a:cubicBezTo>
                    <a:pt x="4308" y="442"/>
                    <a:pt x="1902" y="2245"/>
                    <a:pt x="816" y="4843"/>
                  </a:cubicBezTo>
                  <a:lnTo>
                    <a:pt x="816" y="4850"/>
                  </a:lnTo>
                  <a:cubicBezTo>
                    <a:pt x="511" y="5595"/>
                    <a:pt x="319" y="6383"/>
                    <a:pt x="248" y="7192"/>
                  </a:cubicBezTo>
                  <a:cubicBezTo>
                    <a:pt x="185" y="7944"/>
                    <a:pt x="128" y="8746"/>
                    <a:pt x="85" y="9584"/>
                  </a:cubicBezTo>
                  <a:cubicBezTo>
                    <a:pt x="78" y="9775"/>
                    <a:pt x="64" y="9967"/>
                    <a:pt x="57" y="10165"/>
                  </a:cubicBezTo>
                  <a:cubicBezTo>
                    <a:pt x="7" y="11315"/>
                    <a:pt x="0" y="12529"/>
                    <a:pt x="71" y="13742"/>
                  </a:cubicBezTo>
                  <a:cubicBezTo>
                    <a:pt x="106" y="14374"/>
                    <a:pt x="156" y="15006"/>
                    <a:pt x="248" y="15637"/>
                  </a:cubicBezTo>
                  <a:cubicBezTo>
                    <a:pt x="625" y="18448"/>
                    <a:pt x="1526" y="21123"/>
                    <a:pt x="3456" y="22997"/>
                  </a:cubicBezTo>
                  <a:cubicBezTo>
                    <a:pt x="4608" y="24117"/>
                    <a:pt x="5952" y="24606"/>
                    <a:pt x="7360" y="24606"/>
                  </a:cubicBezTo>
                  <a:cubicBezTo>
                    <a:pt x="10835" y="24606"/>
                    <a:pt x="14703" y="21626"/>
                    <a:pt x="17061" y="17788"/>
                  </a:cubicBezTo>
                  <a:cubicBezTo>
                    <a:pt x="17409" y="17227"/>
                    <a:pt x="17722" y="16645"/>
                    <a:pt x="17998" y="16049"/>
                  </a:cubicBezTo>
                  <a:cubicBezTo>
                    <a:pt x="18169" y="15687"/>
                    <a:pt x="18318" y="15332"/>
                    <a:pt x="18460" y="14977"/>
                  </a:cubicBezTo>
                  <a:cubicBezTo>
                    <a:pt x="18531" y="14786"/>
                    <a:pt x="18602" y="14594"/>
                    <a:pt x="18665" y="14402"/>
                  </a:cubicBezTo>
                  <a:cubicBezTo>
                    <a:pt x="19042" y="13302"/>
                    <a:pt x="19255" y="12252"/>
                    <a:pt x="19262" y="11308"/>
                  </a:cubicBezTo>
                  <a:cubicBezTo>
                    <a:pt x="19262" y="10918"/>
                    <a:pt x="19262" y="10535"/>
                    <a:pt x="19262" y="10173"/>
                  </a:cubicBezTo>
                  <a:cubicBezTo>
                    <a:pt x="19255" y="9761"/>
                    <a:pt x="19240" y="9371"/>
                    <a:pt x="19226" y="8994"/>
                  </a:cubicBezTo>
                  <a:cubicBezTo>
                    <a:pt x="19212" y="8753"/>
                    <a:pt x="19198" y="8519"/>
                    <a:pt x="19184" y="8285"/>
                  </a:cubicBezTo>
                  <a:cubicBezTo>
                    <a:pt x="19127" y="7511"/>
                    <a:pt x="19020" y="6738"/>
                    <a:pt x="18857" y="5971"/>
                  </a:cubicBezTo>
                  <a:cubicBezTo>
                    <a:pt x="18254" y="3260"/>
                    <a:pt x="16934" y="1961"/>
                    <a:pt x="14542" y="875"/>
                  </a:cubicBezTo>
                  <a:cubicBezTo>
                    <a:pt x="13261" y="299"/>
                    <a:pt x="11342" y="0"/>
                    <a:pt x="9333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3"/>
            <p:cNvSpPr/>
            <p:nvPr/>
          </p:nvSpPr>
          <p:spPr>
            <a:xfrm>
              <a:off x="2426575" y="656975"/>
              <a:ext cx="93700" cy="47475"/>
            </a:xfrm>
            <a:custGeom>
              <a:avLst/>
              <a:gdLst/>
              <a:ahLst/>
              <a:cxnLst/>
              <a:rect l="l" t="t" r="r" b="b"/>
              <a:pathLst>
                <a:path w="3748" h="1899" extrusionOk="0">
                  <a:moveTo>
                    <a:pt x="1954" y="1"/>
                  </a:moveTo>
                  <a:cubicBezTo>
                    <a:pt x="1920" y="1"/>
                    <a:pt x="1887" y="1"/>
                    <a:pt x="1853" y="2"/>
                  </a:cubicBezTo>
                  <a:cubicBezTo>
                    <a:pt x="824" y="24"/>
                    <a:pt x="0" y="478"/>
                    <a:pt x="14" y="1003"/>
                  </a:cubicBezTo>
                  <a:cubicBezTo>
                    <a:pt x="28" y="1504"/>
                    <a:pt x="818" y="1899"/>
                    <a:pt x="1800" y="1899"/>
                  </a:cubicBezTo>
                  <a:cubicBezTo>
                    <a:pt x="1834" y="1899"/>
                    <a:pt x="1868" y="1898"/>
                    <a:pt x="1902" y="1897"/>
                  </a:cubicBezTo>
                  <a:cubicBezTo>
                    <a:pt x="2931" y="1869"/>
                    <a:pt x="3748" y="1422"/>
                    <a:pt x="3733" y="904"/>
                  </a:cubicBezTo>
                  <a:cubicBezTo>
                    <a:pt x="3720" y="396"/>
                    <a:pt x="2930" y="1"/>
                    <a:pt x="19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3"/>
            <p:cNvSpPr/>
            <p:nvPr/>
          </p:nvSpPr>
          <p:spPr>
            <a:xfrm>
              <a:off x="2197675" y="656975"/>
              <a:ext cx="50250" cy="47625"/>
            </a:xfrm>
            <a:custGeom>
              <a:avLst/>
              <a:gdLst/>
              <a:ahLst/>
              <a:cxnLst/>
              <a:rect l="l" t="t" r="r" b="b"/>
              <a:pathLst>
                <a:path w="2010" h="1905" extrusionOk="0">
                  <a:moveTo>
                    <a:pt x="216" y="1"/>
                  </a:moveTo>
                  <a:cubicBezTo>
                    <a:pt x="182" y="1"/>
                    <a:pt x="148" y="1"/>
                    <a:pt x="115" y="2"/>
                  </a:cubicBezTo>
                  <a:lnTo>
                    <a:pt x="1" y="9"/>
                  </a:lnTo>
                  <a:cubicBezTo>
                    <a:pt x="36" y="641"/>
                    <a:pt x="86" y="1273"/>
                    <a:pt x="178" y="1904"/>
                  </a:cubicBezTo>
                  <a:cubicBezTo>
                    <a:pt x="1200" y="1869"/>
                    <a:pt x="2009" y="1422"/>
                    <a:pt x="1995" y="904"/>
                  </a:cubicBezTo>
                  <a:cubicBezTo>
                    <a:pt x="1982" y="396"/>
                    <a:pt x="1192" y="1"/>
                    <a:pt x="2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3"/>
            <p:cNvSpPr/>
            <p:nvPr/>
          </p:nvSpPr>
          <p:spPr>
            <a:xfrm>
              <a:off x="2374750" y="530550"/>
              <a:ext cx="110050" cy="52500"/>
            </a:xfrm>
            <a:custGeom>
              <a:avLst/>
              <a:gdLst/>
              <a:ahLst/>
              <a:cxnLst/>
              <a:rect l="l" t="t" r="r" b="b"/>
              <a:pathLst>
                <a:path w="4402" h="2100" extrusionOk="0">
                  <a:moveTo>
                    <a:pt x="1362" y="1"/>
                  </a:moveTo>
                  <a:cubicBezTo>
                    <a:pt x="1199" y="1"/>
                    <a:pt x="1027" y="7"/>
                    <a:pt x="845" y="20"/>
                  </a:cubicBezTo>
                  <a:cubicBezTo>
                    <a:pt x="845" y="20"/>
                    <a:pt x="1" y="120"/>
                    <a:pt x="51" y="688"/>
                  </a:cubicBezTo>
                  <a:cubicBezTo>
                    <a:pt x="80" y="1026"/>
                    <a:pt x="289" y="1115"/>
                    <a:pt x="543" y="1115"/>
                  </a:cubicBezTo>
                  <a:cubicBezTo>
                    <a:pt x="715" y="1115"/>
                    <a:pt x="908" y="1074"/>
                    <a:pt x="1080" y="1042"/>
                  </a:cubicBezTo>
                  <a:cubicBezTo>
                    <a:pt x="1328" y="997"/>
                    <a:pt x="1719" y="942"/>
                    <a:pt x="2137" y="942"/>
                  </a:cubicBezTo>
                  <a:cubicBezTo>
                    <a:pt x="2436" y="942"/>
                    <a:pt x="2748" y="970"/>
                    <a:pt x="3031" y="1049"/>
                  </a:cubicBezTo>
                  <a:cubicBezTo>
                    <a:pt x="4039" y="1340"/>
                    <a:pt x="4401" y="2100"/>
                    <a:pt x="4401" y="2100"/>
                  </a:cubicBezTo>
                  <a:cubicBezTo>
                    <a:pt x="4401" y="2100"/>
                    <a:pt x="4344" y="1"/>
                    <a:pt x="1362" y="1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3"/>
            <p:cNvSpPr/>
            <p:nvPr/>
          </p:nvSpPr>
          <p:spPr>
            <a:xfrm>
              <a:off x="2197150" y="535200"/>
              <a:ext cx="86800" cy="32425"/>
            </a:xfrm>
            <a:custGeom>
              <a:avLst/>
              <a:gdLst/>
              <a:ahLst/>
              <a:cxnLst/>
              <a:rect l="l" t="t" r="r" b="b"/>
              <a:pathLst>
                <a:path w="3472" h="1297" extrusionOk="0">
                  <a:moveTo>
                    <a:pt x="2219" y="0"/>
                  </a:moveTo>
                  <a:cubicBezTo>
                    <a:pt x="1089" y="0"/>
                    <a:pt x="424" y="333"/>
                    <a:pt x="29" y="722"/>
                  </a:cubicBezTo>
                  <a:cubicBezTo>
                    <a:pt x="22" y="913"/>
                    <a:pt x="15" y="1105"/>
                    <a:pt x="1" y="1296"/>
                  </a:cubicBezTo>
                  <a:cubicBezTo>
                    <a:pt x="214" y="1147"/>
                    <a:pt x="455" y="1027"/>
                    <a:pt x="703" y="956"/>
                  </a:cubicBezTo>
                  <a:cubicBezTo>
                    <a:pt x="963" y="882"/>
                    <a:pt x="1247" y="856"/>
                    <a:pt x="1519" y="856"/>
                  </a:cubicBezTo>
                  <a:cubicBezTo>
                    <a:pt x="1900" y="856"/>
                    <a:pt x="2257" y="907"/>
                    <a:pt x="2485" y="949"/>
                  </a:cubicBezTo>
                  <a:cubicBezTo>
                    <a:pt x="2644" y="978"/>
                    <a:pt x="2823" y="1016"/>
                    <a:pt x="2981" y="1016"/>
                  </a:cubicBezTo>
                  <a:cubicBezTo>
                    <a:pt x="3210" y="1016"/>
                    <a:pt x="3396" y="936"/>
                    <a:pt x="3422" y="629"/>
                  </a:cubicBezTo>
                  <a:cubicBezTo>
                    <a:pt x="3471" y="111"/>
                    <a:pt x="2698" y="19"/>
                    <a:pt x="2698" y="19"/>
                  </a:cubicBezTo>
                  <a:cubicBezTo>
                    <a:pt x="2529" y="6"/>
                    <a:pt x="2370" y="0"/>
                    <a:pt x="2219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3"/>
            <p:cNvSpPr/>
            <p:nvPr/>
          </p:nvSpPr>
          <p:spPr>
            <a:xfrm>
              <a:off x="2597250" y="673700"/>
              <a:ext cx="65325" cy="84475"/>
            </a:xfrm>
            <a:custGeom>
              <a:avLst/>
              <a:gdLst/>
              <a:ahLst/>
              <a:cxnLst/>
              <a:rect l="l" t="t" r="r" b="b"/>
              <a:pathLst>
                <a:path w="2613" h="3379" extrusionOk="0">
                  <a:moveTo>
                    <a:pt x="2612" y="0"/>
                  </a:moveTo>
                  <a:lnTo>
                    <a:pt x="1" y="1803"/>
                  </a:lnTo>
                  <a:cubicBezTo>
                    <a:pt x="1" y="1803"/>
                    <a:pt x="270" y="2839"/>
                    <a:pt x="1008" y="3379"/>
                  </a:cubicBezTo>
                  <a:cubicBezTo>
                    <a:pt x="1356" y="2818"/>
                    <a:pt x="1669" y="2236"/>
                    <a:pt x="1945" y="1647"/>
                  </a:cubicBezTo>
                  <a:cubicBezTo>
                    <a:pt x="2109" y="1285"/>
                    <a:pt x="2265" y="930"/>
                    <a:pt x="2400" y="575"/>
                  </a:cubicBezTo>
                  <a:cubicBezTo>
                    <a:pt x="2478" y="384"/>
                    <a:pt x="2549" y="185"/>
                    <a:pt x="2612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3"/>
            <p:cNvSpPr/>
            <p:nvPr/>
          </p:nvSpPr>
          <p:spPr>
            <a:xfrm>
              <a:off x="2138075" y="261450"/>
              <a:ext cx="595275" cy="351275"/>
            </a:xfrm>
            <a:custGeom>
              <a:avLst/>
              <a:gdLst/>
              <a:ahLst/>
              <a:cxnLst/>
              <a:rect l="l" t="t" r="r" b="b"/>
              <a:pathLst>
                <a:path w="23811" h="14051" extrusionOk="0">
                  <a:moveTo>
                    <a:pt x="11523" y="1"/>
                  </a:moveTo>
                  <a:cubicBezTo>
                    <a:pt x="9356" y="1"/>
                    <a:pt x="7455" y="424"/>
                    <a:pt x="6537" y="955"/>
                  </a:cubicBezTo>
                  <a:cubicBezTo>
                    <a:pt x="3648" y="2637"/>
                    <a:pt x="0" y="6065"/>
                    <a:pt x="2378" y="11189"/>
                  </a:cubicBezTo>
                  <a:cubicBezTo>
                    <a:pt x="2378" y="11189"/>
                    <a:pt x="9938" y="9051"/>
                    <a:pt x="11147" y="5571"/>
                  </a:cubicBezTo>
                  <a:lnTo>
                    <a:pt x="11147" y="5571"/>
                  </a:lnTo>
                  <a:cubicBezTo>
                    <a:pt x="10905" y="6486"/>
                    <a:pt x="10378" y="9389"/>
                    <a:pt x="13475" y="9389"/>
                  </a:cubicBezTo>
                  <a:cubicBezTo>
                    <a:pt x="13581" y="9389"/>
                    <a:pt x="13690" y="9386"/>
                    <a:pt x="13804" y="9379"/>
                  </a:cubicBezTo>
                  <a:cubicBezTo>
                    <a:pt x="13939" y="9371"/>
                    <a:pt x="14068" y="9367"/>
                    <a:pt x="14191" y="9367"/>
                  </a:cubicBezTo>
                  <a:cubicBezTo>
                    <a:pt x="17786" y="9367"/>
                    <a:pt x="16286" y="12691"/>
                    <a:pt x="18290" y="13850"/>
                  </a:cubicBezTo>
                  <a:cubicBezTo>
                    <a:pt x="18522" y="13985"/>
                    <a:pt x="18777" y="14050"/>
                    <a:pt x="19040" y="14050"/>
                  </a:cubicBezTo>
                  <a:cubicBezTo>
                    <a:pt x="21130" y="14050"/>
                    <a:pt x="23811" y="9985"/>
                    <a:pt x="21164" y="4773"/>
                  </a:cubicBezTo>
                  <a:cubicBezTo>
                    <a:pt x="19319" y="1132"/>
                    <a:pt x="15065" y="1"/>
                    <a:pt x="11523" y="1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3"/>
            <p:cNvSpPr/>
            <p:nvPr/>
          </p:nvSpPr>
          <p:spPr>
            <a:xfrm>
              <a:off x="2516700" y="485275"/>
              <a:ext cx="80225" cy="286400"/>
            </a:xfrm>
            <a:custGeom>
              <a:avLst/>
              <a:gdLst/>
              <a:ahLst/>
              <a:cxnLst/>
              <a:rect l="l" t="t" r="r" b="b"/>
              <a:pathLst>
                <a:path w="3209" h="11456" extrusionOk="0">
                  <a:moveTo>
                    <a:pt x="1" y="0"/>
                  </a:moveTo>
                  <a:cubicBezTo>
                    <a:pt x="1" y="0"/>
                    <a:pt x="2541" y="1725"/>
                    <a:pt x="1732" y="4046"/>
                  </a:cubicBezTo>
                  <a:cubicBezTo>
                    <a:pt x="263" y="8247"/>
                    <a:pt x="334" y="10461"/>
                    <a:pt x="2052" y="11455"/>
                  </a:cubicBezTo>
                  <a:cubicBezTo>
                    <a:pt x="2052" y="11455"/>
                    <a:pt x="803" y="10071"/>
                    <a:pt x="1796" y="7644"/>
                  </a:cubicBezTo>
                  <a:cubicBezTo>
                    <a:pt x="2428" y="6104"/>
                    <a:pt x="3209" y="4890"/>
                    <a:pt x="2627" y="2619"/>
                  </a:cubicBezTo>
                  <a:cubicBezTo>
                    <a:pt x="2038" y="34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02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3"/>
            <p:cNvSpPr/>
            <p:nvPr/>
          </p:nvSpPr>
          <p:spPr>
            <a:xfrm>
              <a:off x="2311125" y="828725"/>
              <a:ext cx="84725" cy="28825"/>
            </a:xfrm>
            <a:custGeom>
              <a:avLst/>
              <a:gdLst/>
              <a:ahLst/>
              <a:cxnLst/>
              <a:rect l="l" t="t" r="r" b="b"/>
              <a:pathLst>
                <a:path w="3389" h="1153" extrusionOk="0">
                  <a:moveTo>
                    <a:pt x="2976" y="0"/>
                  </a:moveTo>
                  <a:cubicBezTo>
                    <a:pt x="2919" y="0"/>
                    <a:pt x="2859" y="20"/>
                    <a:pt x="2801" y="66"/>
                  </a:cubicBezTo>
                  <a:cubicBezTo>
                    <a:pt x="2286" y="480"/>
                    <a:pt x="1733" y="587"/>
                    <a:pt x="1299" y="587"/>
                  </a:cubicBezTo>
                  <a:cubicBezTo>
                    <a:pt x="854" y="587"/>
                    <a:pt x="534" y="474"/>
                    <a:pt x="509" y="464"/>
                  </a:cubicBezTo>
                  <a:cubicBezTo>
                    <a:pt x="471" y="450"/>
                    <a:pt x="435" y="444"/>
                    <a:pt x="401" y="444"/>
                  </a:cubicBezTo>
                  <a:cubicBezTo>
                    <a:pt x="119" y="444"/>
                    <a:pt x="1" y="875"/>
                    <a:pt x="317" y="989"/>
                  </a:cubicBezTo>
                  <a:cubicBezTo>
                    <a:pt x="630" y="1095"/>
                    <a:pt x="963" y="1152"/>
                    <a:pt x="1304" y="1152"/>
                  </a:cubicBezTo>
                  <a:cubicBezTo>
                    <a:pt x="1971" y="1152"/>
                    <a:pt x="2624" y="932"/>
                    <a:pt x="3149" y="513"/>
                  </a:cubicBezTo>
                  <a:cubicBezTo>
                    <a:pt x="3388" y="325"/>
                    <a:pt x="3207" y="0"/>
                    <a:pt x="29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3"/>
            <p:cNvSpPr/>
            <p:nvPr/>
          </p:nvSpPr>
          <p:spPr>
            <a:xfrm>
              <a:off x="2568700" y="527325"/>
              <a:ext cx="143900" cy="195075"/>
            </a:xfrm>
            <a:custGeom>
              <a:avLst/>
              <a:gdLst/>
              <a:ahLst/>
              <a:cxnLst/>
              <a:rect l="l" t="t" r="r" b="b"/>
              <a:pathLst>
                <a:path w="5756" h="7803" extrusionOk="0">
                  <a:moveTo>
                    <a:pt x="2994" y="0"/>
                  </a:moveTo>
                  <a:cubicBezTo>
                    <a:pt x="2328" y="0"/>
                    <a:pt x="1774" y="270"/>
                    <a:pt x="1774" y="270"/>
                  </a:cubicBezTo>
                  <a:cubicBezTo>
                    <a:pt x="433" y="1597"/>
                    <a:pt x="0" y="7793"/>
                    <a:pt x="0" y="7793"/>
                  </a:cubicBezTo>
                  <a:cubicBezTo>
                    <a:pt x="90" y="7799"/>
                    <a:pt x="180" y="7802"/>
                    <a:pt x="271" y="7802"/>
                  </a:cubicBezTo>
                  <a:cubicBezTo>
                    <a:pt x="2923" y="7802"/>
                    <a:pt x="5755" y="5128"/>
                    <a:pt x="5117" y="2101"/>
                  </a:cubicBezTo>
                  <a:cubicBezTo>
                    <a:pt x="4757" y="389"/>
                    <a:pt x="3794" y="0"/>
                    <a:pt x="2994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3"/>
            <p:cNvSpPr/>
            <p:nvPr/>
          </p:nvSpPr>
          <p:spPr>
            <a:xfrm>
              <a:off x="2596725" y="657200"/>
              <a:ext cx="87850" cy="87175"/>
            </a:xfrm>
            <a:custGeom>
              <a:avLst/>
              <a:gdLst/>
              <a:ahLst/>
              <a:cxnLst/>
              <a:rect l="l" t="t" r="r" b="b"/>
              <a:pathLst>
                <a:path w="3514" h="3487" extrusionOk="0">
                  <a:moveTo>
                    <a:pt x="1491" y="0"/>
                  </a:moveTo>
                  <a:lnTo>
                    <a:pt x="1491" y="0"/>
                  </a:lnTo>
                  <a:cubicBezTo>
                    <a:pt x="639" y="128"/>
                    <a:pt x="8" y="866"/>
                    <a:pt x="0" y="1732"/>
                  </a:cubicBezTo>
                  <a:cubicBezTo>
                    <a:pt x="0" y="1988"/>
                    <a:pt x="57" y="2243"/>
                    <a:pt x="171" y="2477"/>
                  </a:cubicBezTo>
                  <a:cubicBezTo>
                    <a:pt x="462" y="3102"/>
                    <a:pt x="1087" y="3487"/>
                    <a:pt x="1754" y="3487"/>
                  </a:cubicBezTo>
                  <a:cubicBezTo>
                    <a:pt x="1883" y="3487"/>
                    <a:pt x="2014" y="3472"/>
                    <a:pt x="2144" y="3443"/>
                  </a:cubicBezTo>
                  <a:cubicBezTo>
                    <a:pt x="2946" y="3265"/>
                    <a:pt x="3513" y="2555"/>
                    <a:pt x="3513" y="1732"/>
                  </a:cubicBezTo>
                  <a:cubicBezTo>
                    <a:pt x="3513" y="1306"/>
                    <a:pt x="3357" y="895"/>
                    <a:pt x="3081" y="575"/>
                  </a:cubicBezTo>
                  <a:lnTo>
                    <a:pt x="2704" y="1001"/>
                  </a:lnTo>
                  <a:cubicBezTo>
                    <a:pt x="2868" y="1207"/>
                    <a:pt x="2953" y="1462"/>
                    <a:pt x="2953" y="1725"/>
                  </a:cubicBezTo>
                  <a:cubicBezTo>
                    <a:pt x="2953" y="2272"/>
                    <a:pt x="2591" y="2747"/>
                    <a:pt x="2059" y="2882"/>
                  </a:cubicBezTo>
                  <a:cubicBezTo>
                    <a:pt x="1959" y="2907"/>
                    <a:pt x="1859" y="2920"/>
                    <a:pt x="1760" y="2920"/>
                  </a:cubicBezTo>
                  <a:cubicBezTo>
                    <a:pt x="1334" y="2920"/>
                    <a:pt x="930" y="2694"/>
                    <a:pt x="717" y="2314"/>
                  </a:cubicBezTo>
                  <a:cubicBezTo>
                    <a:pt x="618" y="2130"/>
                    <a:pt x="561" y="1931"/>
                    <a:pt x="561" y="1725"/>
                  </a:cubicBezTo>
                  <a:cubicBezTo>
                    <a:pt x="568" y="1235"/>
                    <a:pt x="866" y="795"/>
                    <a:pt x="1320" y="618"/>
                  </a:cubicBezTo>
                  <a:cubicBezTo>
                    <a:pt x="1619" y="412"/>
                    <a:pt x="1597" y="121"/>
                    <a:pt x="1491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3"/>
            <p:cNvSpPr/>
            <p:nvPr/>
          </p:nvSpPr>
          <p:spPr>
            <a:xfrm>
              <a:off x="2596725" y="572600"/>
              <a:ext cx="66700" cy="92600"/>
            </a:xfrm>
            <a:custGeom>
              <a:avLst/>
              <a:gdLst/>
              <a:ahLst/>
              <a:cxnLst/>
              <a:rect l="l" t="t" r="r" b="b"/>
              <a:pathLst>
                <a:path w="2668" h="3704" extrusionOk="0">
                  <a:moveTo>
                    <a:pt x="2253" y="0"/>
                  </a:moveTo>
                  <a:cubicBezTo>
                    <a:pt x="2203" y="0"/>
                    <a:pt x="2149" y="15"/>
                    <a:pt x="2094" y="49"/>
                  </a:cubicBezTo>
                  <a:cubicBezTo>
                    <a:pt x="1008" y="851"/>
                    <a:pt x="270" y="2036"/>
                    <a:pt x="29" y="3370"/>
                  </a:cubicBezTo>
                  <a:cubicBezTo>
                    <a:pt x="0" y="3526"/>
                    <a:pt x="100" y="3675"/>
                    <a:pt x="263" y="3704"/>
                  </a:cubicBezTo>
                  <a:lnTo>
                    <a:pt x="320" y="3704"/>
                  </a:lnTo>
                  <a:cubicBezTo>
                    <a:pt x="455" y="3704"/>
                    <a:pt x="568" y="3604"/>
                    <a:pt x="597" y="3470"/>
                  </a:cubicBezTo>
                  <a:cubicBezTo>
                    <a:pt x="817" y="2299"/>
                    <a:pt x="1470" y="1248"/>
                    <a:pt x="2421" y="524"/>
                  </a:cubicBezTo>
                  <a:cubicBezTo>
                    <a:pt x="2668" y="348"/>
                    <a:pt x="2500" y="0"/>
                    <a:pt x="22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3"/>
            <p:cNvSpPr/>
            <p:nvPr/>
          </p:nvSpPr>
          <p:spPr>
            <a:xfrm>
              <a:off x="2611125" y="606700"/>
              <a:ext cx="58900" cy="23375"/>
            </a:xfrm>
            <a:custGeom>
              <a:avLst/>
              <a:gdLst/>
              <a:ahLst/>
              <a:cxnLst/>
              <a:rect l="l" t="t" r="r" b="b"/>
              <a:pathLst>
                <a:path w="2356" h="935" extrusionOk="0">
                  <a:moveTo>
                    <a:pt x="650" y="0"/>
                  </a:moveTo>
                  <a:cubicBezTo>
                    <a:pt x="550" y="0"/>
                    <a:pt x="451" y="8"/>
                    <a:pt x="354" y="26"/>
                  </a:cubicBezTo>
                  <a:cubicBezTo>
                    <a:pt x="0" y="93"/>
                    <a:pt x="74" y="600"/>
                    <a:pt x="397" y="600"/>
                  </a:cubicBezTo>
                  <a:cubicBezTo>
                    <a:pt x="417" y="600"/>
                    <a:pt x="439" y="598"/>
                    <a:pt x="461" y="594"/>
                  </a:cubicBezTo>
                  <a:cubicBezTo>
                    <a:pt x="521" y="583"/>
                    <a:pt x="586" y="578"/>
                    <a:pt x="652" y="578"/>
                  </a:cubicBezTo>
                  <a:cubicBezTo>
                    <a:pt x="1096" y="578"/>
                    <a:pt x="1632" y="801"/>
                    <a:pt x="1823" y="906"/>
                  </a:cubicBezTo>
                  <a:cubicBezTo>
                    <a:pt x="1866" y="927"/>
                    <a:pt x="1915" y="935"/>
                    <a:pt x="1965" y="935"/>
                  </a:cubicBezTo>
                  <a:cubicBezTo>
                    <a:pt x="2263" y="927"/>
                    <a:pt x="2356" y="530"/>
                    <a:pt x="2093" y="388"/>
                  </a:cubicBezTo>
                  <a:cubicBezTo>
                    <a:pt x="2056" y="376"/>
                    <a:pt x="1341" y="0"/>
                    <a:pt x="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83"/>
            <p:cNvSpPr/>
            <p:nvPr/>
          </p:nvSpPr>
          <p:spPr>
            <a:xfrm>
              <a:off x="2386125" y="593850"/>
              <a:ext cx="27700" cy="49175"/>
            </a:xfrm>
            <a:custGeom>
              <a:avLst/>
              <a:gdLst/>
              <a:ahLst/>
              <a:cxnLst/>
              <a:rect l="l" t="t" r="r" b="b"/>
              <a:pathLst>
                <a:path w="1108" h="1967" extrusionOk="0">
                  <a:moveTo>
                    <a:pt x="561" y="1"/>
                  </a:moveTo>
                  <a:cubicBezTo>
                    <a:pt x="266" y="1"/>
                    <a:pt x="21" y="438"/>
                    <a:pt x="14" y="973"/>
                  </a:cubicBezTo>
                  <a:cubicBezTo>
                    <a:pt x="0" y="1520"/>
                    <a:pt x="234" y="1960"/>
                    <a:pt x="540" y="1967"/>
                  </a:cubicBezTo>
                  <a:cubicBezTo>
                    <a:pt x="542" y="1967"/>
                    <a:pt x="544" y="1967"/>
                    <a:pt x="547" y="1967"/>
                  </a:cubicBezTo>
                  <a:cubicBezTo>
                    <a:pt x="842" y="1967"/>
                    <a:pt x="1086" y="1529"/>
                    <a:pt x="1100" y="994"/>
                  </a:cubicBezTo>
                  <a:cubicBezTo>
                    <a:pt x="1107" y="448"/>
                    <a:pt x="873" y="1"/>
                    <a:pt x="568" y="1"/>
                  </a:cubicBezTo>
                  <a:cubicBezTo>
                    <a:pt x="566" y="1"/>
                    <a:pt x="563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83"/>
            <p:cNvSpPr/>
            <p:nvPr/>
          </p:nvSpPr>
          <p:spPr>
            <a:xfrm>
              <a:off x="2225000" y="593850"/>
              <a:ext cx="27725" cy="49175"/>
            </a:xfrm>
            <a:custGeom>
              <a:avLst/>
              <a:gdLst/>
              <a:ahLst/>
              <a:cxnLst/>
              <a:rect l="l" t="t" r="r" b="b"/>
              <a:pathLst>
                <a:path w="1109" h="1967" extrusionOk="0">
                  <a:moveTo>
                    <a:pt x="569" y="1"/>
                  </a:moveTo>
                  <a:cubicBezTo>
                    <a:pt x="267" y="1"/>
                    <a:pt x="22" y="438"/>
                    <a:pt x="15" y="973"/>
                  </a:cubicBezTo>
                  <a:cubicBezTo>
                    <a:pt x="1" y="1520"/>
                    <a:pt x="235" y="1960"/>
                    <a:pt x="540" y="1967"/>
                  </a:cubicBezTo>
                  <a:cubicBezTo>
                    <a:pt x="543" y="1967"/>
                    <a:pt x="545" y="1967"/>
                    <a:pt x="547" y="1967"/>
                  </a:cubicBezTo>
                  <a:cubicBezTo>
                    <a:pt x="842" y="1967"/>
                    <a:pt x="1087" y="1529"/>
                    <a:pt x="1101" y="994"/>
                  </a:cubicBezTo>
                  <a:cubicBezTo>
                    <a:pt x="1108" y="448"/>
                    <a:pt x="874" y="1"/>
                    <a:pt x="576" y="1"/>
                  </a:cubicBezTo>
                  <a:cubicBezTo>
                    <a:pt x="573" y="1"/>
                    <a:pt x="571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3"/>
            <p:cNvSpPr/>
            <p:nvPr/>
          </p:nvSpPr>
          <p:spPr>
            <a:xfrm>
              <a:off x="2267600" y="750525"/>
              <a:ext cx="146225" cy="64300"/>
            </a:xfrm>
            <a:custGeom>
              <a:avLst/>
              <a:gdLst/>
              <a:ahLst/>
              <a:cxnLst/>
              <a:rect l="l" t="t" r="r" b="b"/>
              <a:pathLst>
                <a:path w="5849" h="2572" extrusionOk="0">
                  <a:moveTo>
                    <a:pt x="5848" y="1"/>
                  </a:moveTo>
                  <a:cubicBezTo>
                    <a:pt x="3762" y="808"/>
                    <a:pt x="1109" y="876"/>
                    <a:pt x="268" y="876"/>
                  </a:cubicBezTo>
                  <a:cubicBezTo>
                    <a:pt x="96" y="876"/>
                    <a:pt x="0" y="873"/>
                    <a:pt x="0" y="873"/>
                  </a:cubicBezTo>
                  <a:lnTo>
                    <a:pt x="0" y="873"/>
                  </a:lnTo>
                  <a:cubicBezTo>
                    <a:pt x="0" y="873"/>
                    <a:pt x="658" y="2571"/>
                    <a:pt x="2517" y="2571"/>
                  </a:cubicBezTo>
                  <a:cubicBezTo>
                    <a:pt x="2550" y="2571"/>
                    <a:pt x="2585" y="2571"/>
                    <a:pt x="2619" y="2570"/>
                  </a:cubicBezTo>
                  <a:cubicBezTo>
                    <a:pt x="5110" y="2492"/>
                    <a:pt x="5848" y="1"/>
                    <a:pt x="5848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3"/>
            <p:cNvSpPr/>
            <p:nvPr/>
          </p:nvSpPr>
          <p:spPr>
            <a:xfrm>
              <a:off x="2274525" y="594200"/>
              <a:ext cx="56550" cy="148725"/>
            </a:xfrm>
            <a:custGeom>
              <a:avLst/>
              <a:gdLst/>
              <a:ahLst/>
              <a:cxnLst/>
              <a:rect l="l" t="t" r="r" b="b"/>
              <a:pathLst>
                <a:path w="2262" h="5949" extrusionOk="0">
                  <a:moveTo>
                    <a:pt x="1073" y="0"/>
                  </a:moveTo>
                  <a:cubicBezTo>
                    <a:pt x="935" y="0"/>
                    <a:pt x="798" y="82"/>
                    <a:pt x="767" y="264"/>
                  </a:cubicBezTo>
                  <a:cubicBezTo>
                    <a:pt x="589" y="1378"/>
                    <a:pt x="0" y="5040"/>
                    <a:pt x="57" y="5466"/>
                  </a:cubicBezTo>
                  <a:cubicBezTo>
                    <a:pt x="78" y="5608"/>
                    <a:pt x="156" y="5735"/>
                    <a:pt x="270" y="5814"/>
                  </a:cubicBezTo>
                  <a:cubicBezTo>
                    <a:pt x="419" y="5913"/>
                    <a:pt x="646" y="5948"/>
                    <a:pt x="880" y="5948"/>
                  </a:cubicBezTo>
                  <a:cubicBezTo>
                    <a:pt x="1214" y="5941"/>
                    <a:pt x="1547" y="5892"/>
                    <a:pt x="1867" y="5814"/>
                  </a:cubicBezTo>
                  <a:cubicBezTo>
                    <a:pt x="2261" y="5736"/>
                    <a:pt x="2161" y="5187"/>
                    <a:pt x="1823" y="5187"/>
                  </a:cubicBezTo>
                  <a:cubicBezTo>
                    <a:pt x="1790" y="5187"/>
                    <a:pt x="1755" y="5192"/>
                    <a:pt x="1718" y="5203"/>
                  </a:cubicBezTo>
                  <a:cubicBezTo>
                    <a:pt x="1408" y="5279"/>
                    <a:pt x="1069" y="5322"/>
                    <a:pt x="848" y="5322"/>
                  </a:cubicBezTo>
                  <a:cubicBezTo>
                    <a:pt x="780" y="5322"/>
                    <a:pt x="723" y="5318"/>
                    <a:pt x="681" y="5310"/>
                  </a:cubicBezTo>
                  <a:cubicBezTo>
                    <a:pt x="703" y="4799"/>
                    <a:pt x="1050" y="2449"/>
                    <a:pt x="1391" y="363"/>
                  </a:cubicBezTo>
                  <a:cubicBezTo>
                    <a:pt x="1427" y="133"/>
                    <a:pt x="1249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3"/>
            <p:cNvSpPr/>
            <p:nvPr/>
          </p:nvSpPr>
          <p:spPr>
            <a:xfrm>
              <a:off x="2305375" y="554750"/>
              <a:ext cx="182250" cy="170475"/>
            </a:xfrm>
            <a:custGeom>
              <a:avLst/>
              <a:gdLst/>
              <a:ahLst/>
              <a:cxnLst/>
              <a:rect l="l" t="t" r="r" b="b"/>
              <a:pathLst>
                <a:path w="7290" h="6819" extrusionOk="0">
                  <a:moveTo>
                    <a:pt x="3614" y="344"/>
                  </a:moveTo>
                  <a:cubicBezTo>
                    <a:pt x="4731" y="344"/>
                    <a:pt x="5769" y="958"/>
                    <a:pt x="6303" y="1962"/>
                  </a:cubicBezTo>
                  <a:cubicBezTo>
                    <a:pt x="6885" y="3048"/>
                    <a:pt x="6757" y="4382"/>
                    <a:pt x="5970" y="5340"/>
                  </a:cubicBezTo>
                  <a:cubicBezTo>
                    <a:pt x="5378" y="6055"/>
                    <a:pt x="4509" y="6453"/>
                    <a:pt x="3611" y="6453"/>
                  </a:cubicBezTo>
                  <a:cubicBezTo>
                    <a:pt x="3314" y="6453"/>
                    <a:pt x="3014" y="6410"/>
                    <a:pt x="2719" y="6320"/>
                  </a:cubicBezTo>
                  <a:cubicBezTo>
                    <a:pt x="1541" y="5965"/>
                    <a:pt x="689" y="4929"/>
                    <a:pt x="569" y="3694"/>
                  </a:cubicBezTo>
                  <a:cubicBezTo>
                    <a:pt x="491" y="2892"/>
                    <a:pt x="732" y="2083"/>
                    <a:pt x="1250" y="1458"/>
                  </a:cubicBezTo>
                  <a:cubicBezTo>
                    <a:pt x="1697" y="912"/>
                    <a:pt x="2315" y="543"/>
                    <a:pt x="3010" y="401"/>
                  </a:cubicBezTo>
                  <a:cubicBezTo>
                    <a:pt x="3109" y="387"/>
                    <a:pt x="3209" y="372"/>
                    <a:pt x="3315" y="358"/>
                  </a:cubicBezTo>
                  <a:cubicBezTo>
                    <a:pt x="3415" y="348"/>
                    <a:pt x="3515" y="344"/>
                    <a:pt x="3614" y="344"/>
                  </a:cubicBezTo>
                  <a:close/>
                  <a:moveTo>
                    <a:pt x="3623" y="0"/>
                  </a:moveTo>
                  <a:cubicBezTo>
                    <a:pt x="3454" y="0"/>
                    <a:pt x="3282" y="13"/>
                    <a:pt x="3109" y="39"/>
                  </a:cubicBezTo>
                  <a:cubicBezTo>
                    <a:pt x="1286" y="309"/>
                    <a:pt x="1" y="1983"/>
                    <a:pt x="228" y="3822"/>
                  </a:cubicBezTo>
                  <a:cubicBezTo>
                    <a:pt x="441" y="5543"/>
                    <a:pt x="1909" y="6818"/>
                    <a:pt x="3610" y="6818"/>
                  </a:cubicBezTo>
                  <a:cubicBezTo>
                    <a:pt x="3719" y="6818"/>
                    <a:pt x="3829" y="6813"/>
                    <a:pt x="3940" y="6802"/>
                  </a:cubicBezTo>
                  <a:cubicBezTo>
                    <a:pt x="4053" y="6788"/>
                    <a:pt x="4174" y="6774"/>
                    <a:pt x="4281" y="6746"/>
                  </a:cubicBezTo>
                  <a:cubicBezTo>
                    <a:pt x="6097" y="6384"/>
                    <a:pt x="7290" y="4645"/>
                    <a:pt x="6970" y="2821"/>
                  </a:cubicBezTo>
                  <a:cubicBezTo>
                    <a:pt x="6681" y="1169"/>
                    <a:pt x="5251" y="0"/>
                    <a:pt x="3623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3"/>
            <p:cNvSpPr/>
            <p:nvPr/>
          </p:nvSpPr>
          <p:spPr>
            <a:xfrm>
              <a:off x="2457450" y="537250"/>
              <a:ext cx="104700" cy="62675"/>
            </a:xfrm>
            <a:custGeom>
              <a:avLst/>
              <a:gdLst/>
              <a:ahLst/>
              <a:cxnLst/>
              <a:rect l="l" t="t" r="r" b="b"/>
              <a:pathLst>
                <a:path w="4188" h="2507" extrusionOk="0">
                  <a:moveTo>
                    <a:pt x="4060" y="1"/>
                  </a:moveTo>
                  <a:cubicBezTo>
                    <a:pt x="1221" y="427"/>
                    <a:pt x="50" y="2194"/>
                    <a:pt x="0" y="2279"/>
                  </a:cubicBezTo>
                  <a:lnTo>
                    <a:pt x="348" y="2506"/>
                  </a:lnTo>
                  <a:cubicBezTo>
                    <a:pt x="355" y="2485"/>
                    <a:pt x="1483" y="796"/>
                    <a:pt x="4187" y="405"/>
                  </a:cubicBezTo>
                  <a:cubicBezTo>
                    <a:pt x="4152" y="270"/>
                    <a:pt x="4109" y="136"/>
                    <a:pt x="4060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3"/>
            <p:cNvSpPr/>
            <p:nvPr/>
          </p:nvSpPr>
          <p:spPr>
            <a:xfrm>
              <a:off x="2125300" y="557125"/>
              <a:ext cx="171050" cy="160250"/>
            </a:xfrm>
            <a:custGeom>
              <a:avLst/>
              <a:gdLst/>
              <a:ahLst/>
              <a:cxnLst/>
              <a:rect l="l" t="t" r="r" b="b"/>
              <a:pathLst>
                <a:path w="6842" h="6410" extrusionOk="0">
                  <a:moveTo>
                    <a:pt x="3378" y="313"/>
                  </a:moveTo>
                  <a:cubicBezTo>
                    <a:pt x="4431" y="313"/>
                    <a:pt x="5411" y="887"/>
                    <a:pt x="5912" y="1825"/>
                  </a:cubicBezTo>
                  <a:cubicBezTo>
                    <a:pt x="6459" y="2854"/>
                    <a:pt x="6331" y="4103"/>
                    <a:pt x="5600" y="4997"/>
                  </a:cubicBezTo>
                  <a:cubicBezTo>
                    <a:pt x="5044" y="5676"/>
                    <a:pt x="4222" y="6049"/>
                    <a:pt x="3377" y="6049"/>
                  </a:cubicBezTo>
                  <a:cubicBezTo>
                    <a:pt x="3100" y="6049"/>
                    <a:pt x="2821" y="6009"/>
                    <a:pt x="2548" y="5927"/>
                  </a:cubicBezTo>
                  <a:cubicBezTo>
                    <a:pt x="1434" y="5586"/>
                    <a:pt x="639" y="4614"/>
                    <a:pt x="526" y="3457"/>
                  </a:cubicBezTo>
                  <a:cubicBezTo>
                    <a:pt x="384" y="1995"/>
                    <a:pt x="1370" y="661"/>
                    <a:pt x="2818" y="370"/>
                  </a:cubicBezTo>
                  <a:cubicBezTo>
                    <a:pt x="2910" y="348"/>
                    <a:pt x="3002" y="334"/>
                    <a:pt x="3095" y="327"/>
                  </a:cubicBezTo>
                  <a:cubicBezTo>
                    <a:pt x="3190" y="318"/>
                    <a:pt x="3284" y="313"/>
                    <a:pt x="3378" y="313"/>
                  </a:cubicBezTo>
                  <a:close/>
                  <a:moveTo>
                    <a:pt x="3405" y="1"/>
                  </a:moveTo>
                  <a:cubicBezTo>
                    <a:pt x="3249" y="1"/>
                    <a:pt x="3091" y="12"/>
                    <a:pt x="2931" y="36"/>
                  </a:cubicBezTo>
                  <a:cubicBezTo>
                    <a:pt x="1207" y="285"/>
                    <a:pt x="0" y="1860"/>
                    <a:pt x="213" y="3585"/>
                  </a:cubicBezTo>
                  <a:cubicBezTo>
                    <a:pt x="407" y="5208"/>
                    <a:pt x="1789" y="6410"/>
                    <a:pt x="3388" y="6410"/>
                  </a:cubicBezTo>
                  <a:cubicBezTo>
                    <a:pt x="3488" y="6410"/>
                    <a:pt x="3589" y="6405"/>
                    <a:pt x="3691" y="6395"/>
                  </a:cubicBezTo>
                  <a:cubicBezTo>
                    <a:pt x="3804" y="6381"/>
                    <a:pt x="3911" y="6367"/>
                    <a:pt x="4017" y="6345"/>
                  </a:cubicBezTo>
                  <a:cubicBezTo>
                    <a:pt x="5721" y="6005"/>
                    <a:pt x="6842" y="4372"/>
                    <a:pt x="6551" y="2662"/>
                  </a:cubicBezTo>
                  <a:cubicBezTo>
                    <a:pt x="6281" y="1104"/>
                    <a:pt x="4935" y="1"/>
                    <a:pt x="3405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3"/>
            <p:cNvSpPr/>
            <p:nvPr/>
          </p:nvSpPr>
          <p:spPr>
            <a:xfrm>
              <a:off x="2277275" y="617625"/>
              <a:ext cx="46050" cy="16500"/>
            </a:xfrm>
            <a:custGeom>
              <a:avLst/>
              <a:gdLst/>
              <a:ahLst/>
              <a:cxnLst/>
              <a:rect l="l" t="t" r="r" b="b"/>
              <a:pathLst>
                <a:path w="1842" h="660" extrusionOk="0">
                  <a:moveTo>
                    <a:pt x="932" y="1"/>
                  </a:moveTo>
                  <a:cubicBezTo>
                    <a:pt x="683" y="1"/>
                    <a:pt x="435" y="72"/>
                    <a:pt x="217" y="214"/>
                  </a:cubicBezTo>
                  <a:cubicBezTo>
                    <a:pt x="1" y="358"/>
                    <a:pt x="134" y="659"/>
                    <a:pt x="344" y="659"/>
                  </a:cubicBezTo>
                  <a:cubicBezTo>
                    <a:pt x="382" y="659"/>
                    <a:pt x="423" y="648"/>
                    <a:pt x="465" y="625"/>
                  </a:cubicBezTo>
                  <a:cubicBezTo>
                    <a:pt x="642" y="520"/>
                    <a:pt x="805" y="485"/>
                    <a:pt x="944" y="485"/>
                  </a:cubicBezTo>
                  <a:cubicBezTo>
                    <a:pt x="1205" y="485"/>
                    <a:pt x="1378" y="609"/>
                    <a:pt x="1388" y="618"/>
                  </a:cubicBezTo>
                  <a:cubicBezTo>
                    <a:pt x="1430" y="645"/>
                    <a:pt x="1476" y="659"/>
                    <a:pt x="1526" y="659"/>
                  </a:cubicBezTo>
                  <a:cubicBezTo>
                    <a:pt x="1543" y="659"/>
                    <a:pt x="1561" y="657"/>
                    <a:pt x="1579" y="654"/>
                  </a:cubicBezTo>
                  <a:cubicBezTo>
                    <a:pt x="1778" y="618"/>
                    <a:pt x="1842" y="356"/>
                    <a:pt x="1679" y="235"/>
                  </a:cubicBezTo>
                  <a:cubicBezTo>
                    <a:pt x="1453" y="79"/>
                    <a:pt x="1193" y="1"/>
                    <a:pt x="932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3"/>
            <p:cNvSpPr/>
            <p:nvPr/>
          </p:nvSpPr>
          <p:spPr>
            <a:xfrm>
              <a:off x="2459400" y="4901825"/>
              <a:ext cx="386275" cy="566950"/>
            </a:xfrm>
            <a:custGeom>
              <a:avLst/>
              <a:gdLst/>
              <a:ahLst/>
              <a:cxnLst/>
              <a:rect l="l" t="t" r="r" b="b"/>
              <a:pathLst>
                <a:path w="15451" h="22678" extrusionOk="0">
                  <a:moveTo>
                    <a:pt x="2804" y="0"/>
                  </a:moveTo>
                  <a:cubicBezTo>
                    <a:pt x="2804" y="0"/>
                    <a:pt x="192" y="1065"/>
                    <a:pt x="100" y="4734"/>
                  </a:cubicBezTo>
                  <a:cubicBezTo>
                    <a:pt x="0" y="8403"/>
                    <a:pt x="100" y="17871"/>
                    <a:pt x="100" y="17871"/>
                  </a:cubicBezTo>
                  <a:lnTo>
                    <a:pt x="1427" y="17871"/>
                  </a:lnTo>
                  <a:lnTo>
                    <a:pt x="2151" y="14535"/>
                  </a:lnTo>
                  <a:cubicBezTo>
                    <a:pt x="2151" y="14535"/>
                    <a:pt x="2612" y="18162"/>
                    <a:pt x="4443" y="20475"/>
                  </a:cubicBezTo>
                  <a:cubicBezTo>
                    <a:pt x="5786" y="22171"/>
                    <a:pt x="8262" y="22677"/>
                    <a:pt x="10515" y="22677"/>
                  </a:cubicBezTo>
                  <a:cubicBezTo>
                    <a:pt x="11345" y="22677"/>
                    <a:pt x="12145" y="22608"/>
                    <a:pt x="12846" y="22505"/>
                  </a:cubicBezTo>
                  <a:cubicBezTo>
                    <a:pt x="15451" y="22122"/>
                    <a:pt x="13520" y="17289"/>
                    <a:pt x="12463" y="14585"/>
                  </a:cubicBezTo>
                  <a:cubicBezTo>
                    <a:pt x="11398" y="11881"/>
                    <a:pt x="9177" y="5408"/>
                    <a:pt x="9177" y="540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3"/>
            <p:cNvSpPr/>
            <p:nvPr/>
          </p:nvSpPr>
          <p:spPr>
            <a:xfrm>
              <a:off x="2483525" y="4770700"/>
              <a:ext cx="278400" cy="567275"/>
            </a:xfrm>
            <a:custGeom>
              <a:avLst/>
              <a:gdLst/>
              <a:ahLst/>
              <a:cxnLst/>
              <a:rect l="l" t="t" r="r" b="b"/>
              <a:pathLst>
                <a:path w="11136" h="22691" extrusionOk="0">
                  <a:moveTo>
                    <a:pt x="2527" y="0"/>
                  </a:moveTo>
                  <a:cubicBezTo>
                    <a:pt x="2527" y="0"/>
                    <a:pt x="2612" y="4479"/>
                    <a:pt x="1839" y="5245"/>
                  </a:cubicBezTo>
                  <a:cubicBezTo>
                    <a:pt x="1065" y="6019"/>
                    <a:pt x="0" y="8531"/>
                    <a:pt x="774" y="11618"/>
                  </a:cubicBezTo>
                  <a:cubicBezTo>
                    <a:pt x="1541" y="14713"/>
                    <a:pt x="2059" y="19219"/>
                    <a:pt x="3861" y="21150"/>
                  </a:cubicBezTo>
                  <a:cubicBezTo>
                    <a:pt x="4830" y="22191"/>
                    <a:pt x="6636" y="22691"/>
                    <a:pt x="8160" y="22691"/>
                  </a:cubicBezTo>
                  <a:cubicBezTo>
                    <a:pt x="9472" y="22691"/>
                    <a:pt x="10575" y="22320"/>
                    <a:pt x="10753" y="21604"/>
                  </a:cubicBezTo>
                  <a:cubicBezTo>
                    <a:pt x="11136" y="20057"/>
                    <a:pt x="8368" y="14330"/>
                    <a:pt x="8240" y="11363"/>
                  </a:cubicBezTo>
                  <a:cubicBezTo>
                    <a:pt x="8112" y="8403"/>
                    <a:pt x="7601" y="419"/>
                    <a:pt x="7601" y="419"/>
                  </a:cubicBezTo>
                  <a:lnTo>
                    <a:pt x="2527" y="0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3"/>
            <p:cNvSpPr/>
            <p:nvPr/>
          </p:nvSpPr>
          <p:spPr>
            <a:xfrm>
              <a:off x="2500025" y="2646175"/>
              <a:ext cx="423900" cy="2229400"/>
            </a:xfrm>
            <a:custGeom>
              <a:avLst/>
              <a:gdLst/>
              <a:ahLst/>
              <a:cxnLst/>
              <a:rect l="l" t="t" r="r" b="b"/>
              <a:pathLst>
                <a:path w="16956" h="89176" extrusionOk="0">
                  <a:moveTo>
                    <a:pt x="16955" y="0"/>
                  </a:moveTo>
                  <a:lnTo>
                    <a:pt x="0" y="1505"/>
                  </a:lnTo>
                  <a:cubicBezTo>
                    <a:pt x="0" y="1505"/>
                    <a:pt x="824" y="18751"/>
                    <a:pt x="1221" y="32356"/>
                  </a:cubicBezTo>
                  <a:cubicBezTo>
                    <a:pt x="1264" y="33705"/>
                    <a:pt x="1299" y="35010"/>
                    <a:pt x="1328" y="36260"/>
                  </a:cubicBezTo>
                  <a:cubicBezTo>
                    <a:pt x="1377" y="38467"/>
                    <a:pt x="1420" y="40504"/>
                    <a:pt x="1434" y="42257"/>
                  </a:cubicBezTo>
                  <a:cubicBezTo>
                    <a:pt x="1441" y="43861"/>
                    <a:pt x="1434" y="45230"/>
                    <a:pt x="1406" y="46274"/>
                  </a:cubicBezTo>
                  <a:cubicBezTo>
                    <a:pt x="1370" y="47345"/>
                    <a:pt x="1313" y="48083"/>
                    <a:pt x="1228" y="48381"/>
                  </a:cubicBezTo>
                  <a:cubicBezTo>
                    <a:pt x="384" y="51242"/>
                    <a:pt x="86" y="63307"/>
                    <a:pt x="100" y="70510"/>
                  </a:cubicBezTo>
                  <a:cubicBezTo>
                    <a:pt x="107" y="73370"/>
                    <a:pt x="1675" y="84250"/>
                    <a:pt x="1640" y="88942"/>
                  </a:cubicBezTo>
                  <a:lnTo>
                    <a:pt x="7176" y="89176"/>
                  </a:lnTo>
                  <a:cubicBezTo>
                    <a:pt x="8396" y="79964"/>
                    <a:pt x="11526" y="65046"/>
                    <a:pt x="12946" y="57019"/>
                  </a:cubicBezTo>
                  <a:cubicBezTo>
                    <a:pt x="13002" y="56664"/>
                    <a:pt x="13066" y="56330"/>
                    <a:pt x="13123" y="56004"/>
                  </a:cubicBezTo>
                  <a:cubicBezTo>
                    <a:pt x="13371" y="54556"/>
                    <a:pt x="13542" y="53399"/>
                    <a:pt x="13627" y="52611"/>
                  </a:cubicBezTo>
                  <a:cubicBezTo>
                    <a:pt x="13755" y="51298"/>
                    <a:pt x="13918" y="49283"/>
                    <a:pt x="14095" y="46792"/>
                  </a:cubicBezTo>
                  <a:cubicBezTo>
                    <a:pt x="14117" y="46558"/>
                    <a:pt x="14131" y="46316"/>
                    <a:pt x="14152" y="46082"/>
                  </a:cubicBezTo>
                  <a:cubicBezTo>
                    <a:pt x="14159" y="45983"/>
                    <a:pt x="14166" y="45890"/>
                    <a:pt x="14173" y="45791"/>
                  </a:cubicBezTo>
                  <a:cubicBezTo>
                    <a:pt x="14280" y="44322"/>
                    <a:pt x="14386" y="42711"/>
                    <a:pt x="14500" y="40993"/>
                  </a:cubicBezTo>
                  <a:cubicBezTo>
                    <a:pt x="14606" y="39432"/>
                    <a:pt x="14713" y="37785"/>
                    <a:pt x="14819" y="36089"/>
                  </a:cubicBezTo>
                  <a:cubicBezTo>
                    <a:pt x="14926" y="34436"/>
                    <a:pt x="15032" y="32739"/>
                    <a:pt x="15139" y="31022"/>
                  </a:cubicBezTo>
                  <a:cubicBezTo>
                    <a:pt x="16047" y="16281"/>
                    <a:pt x="16955" y="0"/>
                    <a:pt x="16955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3"/>
            <p:cNvSpPr/>
            <p:nvPr/>
          </p:nvSpPr>
          <p:spPr>
            <a:xfrm>
              <a:off x="2672300" y="4046250"/>
              <a:ext cx="155825" cy="38525"/>
            </a:xfrm>
            <a:custGeom>
              <a:avLst/>
              <a:gdLst/>
              <a:ahLst/>
              <a:cxnLst/>
              <a:rect l="l" t="t" r="r" b="b"/>
              <a:pathLst>
                <a:path w="6233" h="1541" extrusionOk="0">
                  <a:moveTo>
                    <a:pt x="6232" y="1"/>
                  </a:moveTo>
                  <a:lnTo>
                    <a:pt x="6232" y="1"/>
                  </a:lnTo>
                  <a:cubicBezTo>
                    <a:pt x="5291" y="290"/>
                    <a:pt x="3910" y="602"/>
                    <a:pt x="2364" y="602"/>
                  </a:cubicBezTo>
                  <a:cubicBezTo>
                    <a:pt x="1788" y="602"/>
                    <a:pt x="1190" y="559"/>
                    <a:pt x="583" y="455"/>
                  </a:cubicBezTo>
                  <a:cubicBezTo>
                    <a:pt x="556" y="451"/>
                    <a:pt x="530" y="448"/>
                    <a:pt x="504" y="448"/>
                  </a:cubicBezTo>
                  <a:cubicBezTo>
                    <a:pt x="280" y="448"/>
                    <a:pt x="82" y="608"/>
                    <a:pt x="50" y="831"/>
                  </a:cubicBezTo>
                  <a:cubicBezTo>
                    <a:pt x="1" y="1087"/>
                    <a:pt x="171" y="1328"/>
                    <a:pt x="427" y="1378"/>
                  </a:cubicBezTo>
                  <a:cubicBezTo>
                    <a:pt x="1072" y="1484"/>
                    <a:pt x="1725" y="1541"/>
                    <a:pt x="2385" y="1541"/>
                  </a:cubicBezTo>
                  <a:cubicBezTo>
                    <a:pt x="3627" y="1541"/>
                    <a:pt x="4862" y="1363"/>
                    <a:pt x="6055" y="1016"/>
                  </a:cubicBezTo>
                  <a:cubicBezTo>
                    <a:pt x="6118" y="661"/>
                    <a:pt x="6175" y="320"/>
                    <a:pt x="62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3"/>
            <p:cNvSpPr/>
            <p:nvPr/>
          </p:nvSpPr>
          <p:spPr>
            <a:xfrm>
              <a:off x="2535150" y="3671000"/>
              <a:ext cx="327375" cy="139025"/>
            </a:xfrm>
            <a:custGeom>
              <a:avLst/>
              <a:gdLst/>
              <a:ahLst/>
              <a:cxnLst/>
              <a:rect l="l" t="t" r="r" b="b"/>
              <a:pathLst>
                <a:path w="13095" h="5561" extrusionOk="0">
                  <a:moveTo>
                    <a:pt x="13095" y="0"/>
                  </a:moveTo>
                  <a:lnTo>
                    <a:pt x="29" y="1264"/>
                  </a:lnTo>
                  <a:cubicBezTo>
                    <a:pt x="43" y="2868"/>
                    <a:pt x="36" y="4237"/>
                    <a:pt x="1" y="5281"/>
                  </a:cubicBezTo>
                  <a:cubicBezTo>
                    <a:pt x="1694" y="5429"/>
                    <a:pt x="3842" y="5560"/>
                    <a:pt x="6114" y="5560"/>
                  </a:cubicBezTo>
                  <a:cubicBezTo>
                    <a:pt x="8307" y="5560"/>
                    <a:pt x="10617" y="5438"/>
                    <a:pt x="12747" y="5089"/>
                  </a:cubicBezTo>
                  <a:cubicBezTo>
                    <a:pt x="12754" y="4990"/>
                    <a:pt x="12761" y="4897"/>
                    <a:pt x="12768" y="4798"/>
                  </a:cubicBezTo>
                  <a:cubicBezTo>
                    <a:pt x="12875" y="3329"/>
                    <a:pt x="12981" y="1718"/>
                    <a:pt x="13095" y="0"/>
                  </a:cubicBezTo>
                  <a:close/>
                </a:path>
              </a:pathLst>
            </a:custGeom>
            <a:solidFill>
              <a:schemeClr val="accent4">
                <a:alpha val="703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3"/>
            <p:cNvSpPr/>
            <p:nvPr/>
          </p:nvSpPr>
          <p:spPr>
            <a:xfrm>
              <a:off x="1382225" y="4926825"/>
              <a:ext cx="555025" cy="514250"/>
            </a:xfrm>
            <a:custGeom>
              <a:avLst/>
              <a:gdLst/>
              <a:ahLst/>
              <a:cxnLst/>
              <a:rect l="l" t="t" r="r" b="b"/>
              <a:pathLst>
                <a:path w="22201" h="20570" extrusionOk="0">
                  <a:moveTo>
                    <a:pt x="19851" y="1"/>
                  </a:moveTo>
                  <a:cubicBezTo>
                    <a:pt x="19851" y="1"/>
                    <a:pt x="8375" y="11016"/>
                    <a:pt x="7091" y="13081"/>
                  </a:cubicBezTo>
                  <a:cubicBezTo>
                    <a:pt x="5813" y="15146"/>
                    <a:pt x="1" y="20114"/>
                    <a:pt x="1931" y="20370"/>
                  </a:cubicBezTo>
                  <a:cubicBezTo>
                    <a:pt x="2657" y="20466"/>
                    <a:pt x="4250" y="20570"/>
                    <a:pt x="6081" y="20570"/>
                  </a:cubicBezTo>
                  <a:cubicBezTo>
                    <a:pt x="9118" y="20570"/>
                    <a:pt x="12811" y="20283"/>
                    <a:pt x="14294" y="19199"/>
                  </a:cubicBezTo>
                  <a:cubicBezTo>
                    <a:pt x="16679" y="17460"/>
                    <a:pt x="19851" y="12385"/>
                    <a:pt x="19851" y="12385"/>
                  </a:cubicBezTo>
                  <a:lnTo>
                    <a:pt x="20639" y="17020"/>
                  </a:lnTo>
                  <a:lnTo>
                    <a:pt x="22030" y="17020"/>
                  </a:lnTo>
                  <a:cubicBezTo>
                    <a:pt x="22058" y="15948"/>
                    <a:pt x="21973" y="5799"/>
                    <a:pt x="22087" y="3869"/>
                  </a:cubicBezTo>
                  <a:cubicBezTo>
                    <a:pt x="22200" y="1846"/>
                    <a:pt x="19851" y="1"/>
                    <a:pt x="19851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3"/>
            <p:cNvSpPr/>
            <p:nvPr/>
          </p:nvSpPr>
          <p:spPr>
            <a:xfrm>
              <a:off x="1517250" y="4793950"/>
              <a:ext cx="395700" cy="517650"/>
            </a:xfrm>
            <a:custGeom>
              <a:avLst/>
              <a:gdLst/>
              <a:ahLst/>
              <a:cxnLst/>
              <a:rect l="l" t="t" r="r" b="b"/>
              <a:pathLst>
                <a:path w="15828" h="20706" extrusionOk="0">
                  <a:moveTo>
                    <a:pt x="10107" y="0"/>
                  </a:moveTo>
                  <a:cubicBezTo>
                    <a:pt x="10107" y="0"/>
                    <a:pt x="8318" y="5075"/>
                    <a:pt x="7602" y="6693"/>
                  </a:cubicBezTo>
                  <a:cubicBezTo>
                    <a:pt x="6800" y="8510"/>
                    <a:pt x="5927" y="10937"/>
                    <a:pt x="4834" y="13258"/>
                  </a:cubicBezTo>
                  <a:cubicBezTo>
                    <a:pt x="3741" y="15578"/>
                    <a:pt x="1" y="20021"/>
                    <a:pt x="1292" y="20596"/>
                  </a:cubicBezTo>
                  <a:cubicBezTo>
                    <a:pt x="1456" y="20670"/>
                    <a:pt x="1678" y="20706"/>
                    <a:pt x="1943" y="20706"/>
                  </a:cubicBezTo>
                  <a:cubicBezTo>
                    <a:pt x="3765" y="20706"/>
                    <a:pt x="7647" y="19039"/>
                    <a:pt x="8886" y="16735"/>
                  </a:cubicBezTo>
                  <a:cubicBezTo>
                    <a:pt x="10306" y="14095"/>
                    <a:pt x="13655" y="10681"/>
                    <a:pt x="14301" y="8495"/>
                  </a:cubicBezTo>
                  <a:cubicBezTo>
                    <a:pt x="14947" y="6302"/>
                    <a:pt x="14301" y="4826"/>
                    <a:pt x="14301" y="4826"/>
                  </a:cubicBezTo>
                  <a:lnTo>
                    <a:pt x="15827" y="291"/>
                  </a:lnTo>
                  <a:lnTo>
                    <a:pt x="10107" y="0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3"/>
            <p:cNvSpPr/>
            <p:nvPr/>
          </p:nvSpPr>
          <p:spPr>
            <a:xfrm>
              <a:off x="1742575" y="2628250"/>
              <a:ext cx="884875" cy="2247325"/>
            </a:xfrm>
            <a:custGeom>
              <a:avLst/>
              <a:gdLst/>
              <a:ahLst/>
              <a:cxnLst/>
              <a:rect l="l" t="t" r="r" b="b"/>
              <a:pathLst>
                <a:path w="35395" h="89893" extrusionOk="0">
                  <a:moveTo>
                    <a:pt x="16913" y="1"/>
                  </a:moveTo>
                  <a:lnTo>
                    <a:pt x="11292" y="30178"/>
                  </a:lnTo>
                  <a:lnTo>
                    <a:pt x="9632" y="39070"/>
                  </a:lnTo>
                  <a:lnTo>
                    <a:pt x="8922" y="42888"/>
                  </a:lnTo>
                  <a:lnTo>
                    <a:pt x="8794" y="43598"/>
                  </a:lnTo>
                  <a:lnTo>
                    <a:pt x="8759" y="43811"/>
                  </a:lnTo>
                  <a:lnTo>
                    <a:pt x="6977" y="53151"/>
                  </a:lnTo>
                  <a:lnTo>
                    <a:pt x="6800" y="54074"/>
                  </a:lnTo>
                  <a:lnTo>
                    <a:pt x="1" y="89659"/>
                  </a:lnTo>
                  <a:cubicBezTo>
                    <a:pt x="949" y="89825"/>
                    <a:pt x="1579" y="89873"/>
                    <a:pt x="2097" y="89873"/>
                  </a:cubicBezTo>
                  <a:cubicBezTo>
                    <a:pt x="2806" y="89873"/>
                    <a:pt x="3303" y="89782"/>
                    <a:pt x="4114" y="89782"/>
                  </a:cubicBezTo>
                  <a:cubicBezTo>
                    <a:pt x="4558" y="89782"/>
                    <a:pt x="5095" y="89809"/>
                    <a:pt x="5813" y="89893"/>
                  </a:cubicBezTo>
                  <a:cubicBezTo>
                    <a:pt x="8390" y="82136"/>
                    <a:pt x="16111" y="66437"/>
                    <a:pt x="17524" y="62782"/>
                  </a:cubicBezTo>
                  <a:cubicBezTo>
                    <a:pt x="19745" y="57047"/>
                    <a:pt x="20412" y="49425"/>
                    <a:pt x="20590" y="46685"/>
                  </a:cubicBezTo>
                  <a:cubicBezTo>
                    <a:pt x="20625" y="46025"/>
                    <a:pt x="20639" y="45649"/>
                    <a:pt x="20639" y="45649"/>
                  </a:cubicBezTo>
                  <a:lnTo>
                    <a:pt x="21931" y="41838"/>
                  </a:lnTo>
                  <a:lnTo>
                    <a:pt x="23230" y="37991"/>
                  </a:lnTo>
                  <a:lnTo>
                    <a:pt x="24848" y="33222"/>
                  </a:lnTo>
                  <a:lnTo>
                    <a:pt x="35394" y="2073"/>
                  </a:lnTo>
                  <a:lnTo>
                    <a:pt x="16913" y="1"/>
                  </a:ln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3"/>
            <p:cNvSpPr/>
            <p:nvPr/>
          </p:nvSpPr>
          <p:spPr>
            <a:xfrm>
              <a:off x="1912550" y="3954675"/>
              <a:ext cx="100625" cy="27400"/>
            </a:xfrm>
            <a:custGeom>
              <a:avLst/>
              <a:gdLst/>
              <a:ahLst/>
              <a:cxnLst/>
              <a:rect l="l" t="t" r="r" b="b"/>
              <a:pathLst>
                <a:path w="4025" h="1096" extrusionOk="0">
                  <a:moveTo>
                    <a:pt x="3518" y="0"/>
                  </a:moveTo>
                  <a:cubicBezTo>
                    <a:pt x="3488" y="0"/>
                    <a:pt x="3459" y="3"/>
                    <a:pt x="3429" y="9"/>
                  </a:cubicBezTo>
                  <a:cubicBezTo>
                    <a:pt x="3413" y="14"/>
                    <a:pt x="2645" y="157"/>
                    <a:pt x="1491" y="157"/>
                  </a:cubicBezTo>
                  <a:cubicBezTo>
                    <a:pt x="1092" y="157"/>
                    <a:pt x="647" y="140"/>
                    <a:pt x="171" y="94"/>
                  </a:cubicBezTo>
                  <a:lnTo>
                    <a:pt x="1" y="1017"/>
                  </a:lnTo>
                  <a:cubicBezTo>
                    <a:pt x="498" y="1073"/>
                    <a:pt x="1002" y="1095"/>
                    <a:pt x="1506" y="1095"/>
                  </a:cubicBezTo>
                  <a:cubicBezTo>
                    <a:pt x="1545" y="1095"/>
                    <a:pt x="1584" y="1095"/>
                    <a:pt x="1623" y="1095"/>
                  </a:cubicBezTo>
                  <a:cubicBezTo>
                    <a:pt x="2286" y="1095"/>
                    <a:pt x="2949" y="1039"/>
                    <a:pt x="3606" y="931"/>
                  </a:cubicBezTo>
                  <a:cubicBezTo>
                    <a:pt x="3862" y="882"/>
                    <a:pt x="4025" y="640"/>
                    <a:pt x="3975" y="385"/>
                  </a:cubicBezTo>
                  <a:cubicBezTo>
                    <a:pt x="3931" y="159"/>
                    <a:pt x="3738" y="0"/>
                    <a:pt x="35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3"/>
            <p:cNvSpPr/>
            <p:nvPr/>
          </p:nvSpPr>
          <p:spPr>
            <a:xfrm>
              <a:off x="1962425" y="3605175"/>
              <a:ext cx="328425" cy="190225"/>
            </a:xfrm>
            <a:custGeom>
              <a:avLst/>
              <a:gdLst/>
              <a:ahLst/>
              <a:cxnLst/>
              <a:rect l="l" t="t" r="r" b="b"/>
              <a:pathLst>
                <a:path w="13137" h="7609" extrusionOk="0">
                  <a:moveTo>
                    <a:pt x="838" y="0"/>
                  </a:moveTo>
                  <a:lnTo>
                    <a:pt x="128" y="3811"/>
                  </a:lnTo>
                  <a:lnTo>
                    <a:pt x="0" y="4521"/>
                  </a:lnTo>
                  <a:cubicBezTo>
                    <a:pt x="3187" y="5557"/>
                    <a:pt x="8148" y="7041"/>
                    <a:pt x="11796" y="7608"/>
                  </a:cubicBezTo>
                  <a:cubicBezTo>
                    <a:pt x="11831" y="6948"/>
                    <a:pt x="11845" y="6572"/>
                    <a:pt x="11845" y="6572"/>
                  </a:cubicBezTo>
                  <a:lnTo>
                    <a:pt x="13137" y="2761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accent4">
                <a:alpha val="703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3"/>
            <p:cNvSpPr/>
            <p:nvPr/>
          </p:nvSpPr>
          <p:spPr>
            <a:xfrm>
              <a:off x="1869625" y="2216450"/>
              <a:ext cx="1330025" cy="1523825"/>
            </a:xfrm>
            <a:custGeom>
              <a:avLst/>
              <a:gdLst/>
              <a:ahLst/>
              <a:cxnLst/>
              <a:rect l="l" t="t" r="r" b="b"/>
              <a:pathLst>
                <a:path w="53201" h="60953" extrusionOk="0">
                  <a:moveTo>
                    <a:pt x="39134" y="0"/>
                  </a:moveTo>
                  <a:cubicBezTo>
                    <a:pt x="31918" y="2182"/>
                    <a:pt x="25182" y="3629"/>
                    <a:pt x="18914" y="3629"/>
                  </a:cubicBezTo>
                  <a:cubicBezTo>
                    <a:pt x="16008" y="3629"/>
                    <a:pt x="13203" y="3318"/>
                    <a:pt x="10497" y="2626"/>
                  </a:cubicBezTo>
                  <a:lnTo>
                    <a:pt x="9170" y="8112"/>
                  </a:lnTo>
                  <a:cubicBezTo>
                    <a:pt x="9099" y="8410"/>
                    <a:pt x="9021" y="8715"/>
                    <a:pt x="8943" y="9035"/>
                  </a:cubicBezTo>
                  <a:cubicBezTo>
                    <a:pt x="5650" y="22718"/>
                    <a:pt x="653" y="53704"/>
                    <a:pt x="0" y="57231"/>
                  </a:cubicBezTo>
                  <a:cubicBezTo>
                    <a:pt x="0" y="57231"/>
                    <a:pt x="2357" y="58268"/>
                    <a:pt x="9071" y="59148"/>
                  </a:cubicBezTo>
                  <a:cubicBezTo>
                    <a:pt x="9425" y="59190"/>
                    <a:pt x="9787" y="59240"/>
                    <a:pt x="10156" y="59282"/>
                  </a:cubicBezTo>
                  <a:cubicBezTo>
                    <a:pt x="16547" y="60091"/>
                    <a:pt x="24039" y="60952"/>
                    <a:pt x="30656" y="60952"/>
                  </a:cubicBezTo>
                  <a:cubicBezTo>
                    <a:pt x="36751" y="60952"/>
                    <a:pt x="42104" y="60222"/>
                    <a:pt x="45174" y="58048"/>
                  </a:cubicBezTo>
                  <a:cubicBezTo>
                    <a:pt x="45174" y="58048"/>
                    <a:pt x="53200" y="28083"/>
                    <a:pt x="41597" y="4968"/>
                  </a:cubicBezTo>
                  <a:cubicBezTo>
                    <a:pt x="41455" y="4684"/>
                    <a:pt x="41341" y="4379"/>
                    <a:pt x="41206" y="4088"/>
                  </a:cubicBezTo>
                  <a:cubicBezTo>
                    <a:pt x="40575" y="2690"/>
                    <a:pt x="39886" y="1327"/>
                    <a:pt x="39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3"/>
            <p:cNvSpPr/>
            <p:nvPr/>
          </p:nvSpPr>
          <p:spPr>
            <a:xfrm>
              <a:off x="2096200" y="2420800"/>
              <a:ext cx="341575" cy="1277725"/>
            </a:xfrm>
            <a:custGeom>
              <a:avLst/>
              <a:gdLst/>
              <a:ahLst/>
              <a:cxnLst/>
              <a:rect l="l" t="t" r="r" b="b"/>
              <a:pathLst>
                <a:path w="13663" h="51109" extrusionOk="0">
                  <a:moveTo>
                    <a:pt x="13165" y="0"/>
                  </a:moveTo>
                  <a:cubicBezTo>
                    <a:pt x="13106" y="0"/>
                    <a:pt x="13048" y="14"/>
                    <a:pt x="12995" y="37"/>
                  </a:cubicBezTo>
                  <a:cubicBezTo>
                    <a:pt x="12825" y="108"/>
                    <a:pt x="12718" y="265"/>
                    <a:pt x="12704" y="449"/>
                  </a:cubicBezTo>
                  <a:cubicBezTo>
                    <a:pt x="12704" y="463"/>
                    <a:pt x="12690" y="662"/>
                    <a:pt x="12669" y="1031"/>
                  </a:cubicBezTo>
                  <a:cubicBezTo>
                    <a:pt x="12520" y="3380"/>
                    <a:pt x="11838" y="12507"/>
                    <a:pt x="9979" y="22628"/>
                  </a:cubicBezTo>
                  <a:cubicBezTo>
                    <a:pt x="7580" y="35679"/>
                    <a:pt x="4166" y="45367"/>
                    <a:pt x="0" y="50974"/>
                  </a:cubicBezTo>
                  <a:cubicBezTo>
                    <a:pt x="355" y="51016"/>
                    <a:pt x="717" y="51066"/>
                    <a:pt x="1086" y="51108"/>
                  </a:cubicBezTo>
                  <a:cubicBezTo>
                    <a:pt x="5224" y="45338"/>
                    <a:pt x="8517" y="35842"/>
                    <a:pt x="10909" y="22791"/>
                  </a:cubicBezTo>
                  <a:cubicBezTo>
                    <a:pt x="12818" y="12379"/>
                    <a:pt x="13492" y="3018"/>
                    <a:pt x="13627" y="932"/>
                  </a:cubicBezTo>
                  <a:cubicBezTo>
                    <a:pt x="13641" y="662"/>
                    <a:pt x="13648" y="513"/>
                    <a:pt x="13648" y="499"/>
                  </a:cubicBezTo>
                  <a:cubicBezTo>
                    <a:pt x="13662" y="265"/>
                    <a:pt x="13499" y="52"/>
                    <a:pt x="13265" y="9"/>
                  </a:cubicBezTo>
                  <a:cubicBezTo>
                    <a:pt x="13244" y="2"/>
                    <a:pt x="13222" y="2"/>
                    <a:pt x="13201" y="2"/>
                  </a:cubicBezTo>
                  <a:cubicBezTo>
                    <a:pt x="13189" y="1"/>
                    <a:pt x="13177" y="0"/>
                    <a:pt x="13165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3"/>
            <p:cNvSpPr/>
            <p:nvPr/>
          </p:nvSpPr>
          <p:spPr>
            <a:xfrm>
              <a:off x="2093350" y="2318650"/>
              <a:ext cx="816200" cy="135775"/>
            </a:xfrm>
            <a:custGeom>
              <a:avLst/>
              <a:gdLst/>
              <a:ahLst/>
              <a:cxnLst/>
              <a:rect l="l" t="t" r="r" b="b"/>
              <a:pathLst>
                <a:path w="32648" h="5431" extrusionOk="0">
                  <a:moveTo>
                    <a:pt x="32257" y="0"/>
                  </a:moveTo>
                  <a:cubicBezTo>
                    <a:pt x="28404" y="1207"/>
                    <a:pt x="21129" y="3236"/>
                    <a:pt x="13379" y="4088"/>
                  </a:cubicBezTo>
                  <a:lnTo>
                    <a:pt x="13109" y="4116"/>
                  </a:lnTo>
                  <a:cubicBezTo>
                    <a:pt x="10952" y="4346"/>
                    <a:pt x="8760" y="4483"/>
                    <a:pt x="6599" y="4483"/>
                  </a:cubicBezTo>
                  <a:cubicBezTo>
                    <a:pt x="4424" y="4483"/>
                    <a:pt x="2279" y="4344"/>
                    <a:pt x="228" y="4024"/>
                  </a:cubicBezTo>
                  <a:cubicBezTo>
                    <a:pt x="157" y="4322"/>
                    <a:pt x="79" y="4627"/>
                    <a:pt x="1" y="4947"/>
                  </a:cubicBezTo>
                  <a:cubicBezTo>
                    <a:pt x="2106" y="5267"/>
                    <a:pt x="4237" y="5430"/>
                    <a:pt x="6376" y="5430"/>
                  </a:cubicBezTo>
                  <a:cubicBezTo>
                    <a:pt x="6465" y="5430"/>
                    <a:pt x="6555" y="5430"/>
                    <a:pt x="6644" y="5429"/>
                  </a:cubicBezTo>
                  <a:cubicBezTo>
                    <a:pt x="8702" y="5429"/>
                    <a:pt x="10767" y="5309"/>
                    <a:pt x="12776" y="5110"/>
                  </a:cubicBezTo>
                  <a:cubicBezTo>
                    <a:pt x="13102" y="5082"/>
                    <a:pt x="13422" y="5046"/>
                    <a:pt x="13741" y="5011"/>
                  </a:cubicBezTo>
                  <a:cubicBezTo>
                    <a:pt x="16722" y="4677"/>
                    <a:pt x="19546" y="4187"/>
                    <a:pt x="22002" y="3676"/>
                  </a:cubicBezTo>
                  <a:cubicBezTo>
                    <a:pt x="26416" y="2747"/>
                    <a:pt x="30220" y="1647"/>
                    <a:pt x="32648" y="880"/>
                  </a:cubicBezTo>
                  <a:cubicBezTo>
                    <a:pt x="32520" y="582"/>
                    <a:pt x="32392" y="291"/>
                    <a:pt x="32257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3"/>
            <p:cNvSpPr/>
            <p:nvPr/>
          </p:nvSpPr>
          <p:spPr>
            <a:xfrm>
              <a:off x="2317800" y="2534400"/>
              <a:ext cx="41550" cy="35575"/>
            </a:xfrm>
            <a:custGeom>
              <a:avLst/>
              <a:gdLst/>
              <a:ahLst/>
              <a:cxnLst/>
              <a:rect l="l" t="t" r="r" b="b"/>
              <a:pathLst>
                <a:path w="1662" h="1423" extrusionOk="0">
                  <a:moveTo>
                    <a:pt x="710" y="0"/>
                  </a:moveTo>
                  <a:cubicBezTo>
                    <a:pt x="320" y="0"/>
                    <a:pt x="1" y="319"/>
                    <a:pt x="1" y="710"/>
                  </a:cubicBezTo>
                  <a:cubicBezTo>
                    <a:pt x="1" y="1138"/>
                    <a:pt x="353" y="1422"/>
                    <a:pt x="719" y="1422"/>
                  </a:cubicBezTo>
                  <a:cubicBezTo>
                    <a:pt x="893" y="1422"/>
                    <a:pt x="1070" y="1358"/>
                    <a:pt x="1214" y="1214"/>
                  </a:cubicBezTo>
                  <a:cubicBezTo>
                    <a:pt x="1661" y="767"/>
                    <a:pt x="1342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3"/>
            <p:cNvSpPr/>
            <p:nvPr/>
          </p:nvSpPr>
          <p:spPr>
            <a:xfrm>
              <a:off x="2298300" y="2693550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710" y="0"/>
                  </a:moveTo>
                  <a:cubicBezTo>
                    <a:pt x="319" y="0"/>
                    <a:pt x="0" y="320"/>
                    <a:pt x="0" y="710"/>
                  </a:cubicBezTo>
                  <a:cubicBezTo>
                    <a:pt x="0" y="1107"/>
                    <a:pt x="319" y="1427"/>
                    <a:pt x="710" y="1427"/>
                  </a:cubicBezTo>
                  <a:cubicBezTo>
                    <a:pt x="1107" y="1427"/>
                    <a:pt x="1427" y="1107"/>
                    <a:pt x="1427" y="710"/>
                  </a:cubicBezTo>
                  <a:cubicBezTo>
                    <a:pt x="1427" y="320"/>
                    <a:pt x="1107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3"/>
            <p:cNvSpPr/>
            <p:nvPr/>
          </p:nvSpPr>
          <p:spPr>
            <a:xfrm>
              <a:off x="2272750" y="2847900"/>
              <a:ext cx="41525" cy="35450"/>
            </a:xfrm>
            <a:custGeom>
              <a:avLst/>
              <a:gdLst/>
              <a:ahLst/>
              <a:cxnLst/>
              <a:rect l="l" t="t" r="r" b="b"/>
              <a:pathLst>
                <a:path w="1661" h="1418" extrusionOk="0">
                  <a:moveTo>
                    <a:pt x="710" y="1"/>
                  </a:moveTo>
                  <a:cubicBezTo>
                    <a:pt x="319" y="1"/>
                    <a:pt x="0" y="313"/>
                    <a:pt x="0" y="710"/>
                  </a:cubicBezTo>
                  <a:cubicBezTo>
                    <a:pt x="0" y="1137"/>
                    <a:pt x="349" y="1418"/>
                    <a:pt x="714" y="1418"/>
                  </a:cubicBezTo>
                  <a:cubicBezTo>
                    <a:pt x="889" y="1418"/>
                    <a:pt x="1068" y="1353"/>
                    <a:pt x="1214" y="1207"/>
                  </a:cubicBezTo>
                  <a:cubicBezTo>
                    <a:pt x="1661" y="760"/>
                    <a:pt x="1341" y="1"/>
                    <a:pt x="710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3"/>
            <p:cNvSpPr/>
            <p:nvPr/>
          </p:nvSpPr>
          <p:spPr>
            <a:xfrm>
              <a:off x="2241150" y="2998200"/>
              <a:ext cx="41550" cy="35425"/>
            </a:xfrm>
            <a:custGeom>
              <a:avLst/>
              <a:gdLst/>
              <a:ahLst/>
              <a:cxnLst/>
              <a:rect l="l" t="t" r="r" b="b"/>
              <a:pathLst>
                <a:path w="1662" h="1417" extrusionOk="0">
                  <a:moveTo>
                    <a:pt x="710" y="0"/>
                  </a:moveTo>
                  <a:cubicBezTo>
                    <a:pt x="320" y="0"/>
                    <a:pt x="1" y="319"/>
                    <a:pt x="1" y="710"/>
                  </a:cubicBezTo>
                  <a:cubicBezTo>
                    <a:pt x="1" y="1136"/>
                    <a:pt x="350" y="1417"/>
                    <a:pt x="715" y="1417"/>
                  </a:cubicBezTo>
                  <a:cubicBezTo>
                    <a:pt x="890" y="1417"/>
                    <a:pt x="1069" y="1352"/>
                    <a:pt x="1214" y="1207"/>
                  </a:cubicBezTo>
                  <a:cubicBezTo>
                    <a:pt x="1662" y="759"/>
                    <a:pt x="1342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3"/>
            <p:cNvSpPr/>
            <p:nvPr/>
          </p:nvSpPr>
          <p:spPr>
            <a:xfrm>
              <a:off x="2203000" y="3145800"/>
              <a:ext cx="41375" cy="35450"/>
            </a:xfrm>
            <a:custGeom>
              <a:avLst/>
              <a:gdLst/>
              <a:ahLst/>
              <a:cxnLst/>
              <a:rect l="l" t="t" r="r" b="b"/>
              <a:pathLst>
                <a:path w="1655" h="1418" extrusionOk="0">
                  <a:moveTo>
                    <a:pt x="711" y="1"/>
                  </a:moveTo>
                  <a:cubicBezTo>
                    <a:pt x="320" y="1"/>
                    <a:pt x="1" y="313"/>
                    <a:pt x="1" y="711"/>
                  </a:cubicBezTo>
                  <a:cubicBezTo>
                    <a:pt x="1" y="1137"/>
                    <a:pt x="347" y="1418"/>
                    <a:pt x="709" y="1418"/>
                  </a:cubicBezTo>
                  <a:cubicBezTo>
                    <a:pt x="884" y="1418"/>
                    <a:pt x="1062" y="1353"/>
                    <a:pt x="1207" y="1207"/>
                  </a:cubicBezTo>
                  <a:cubicBezTo>
                    <a:pt x="1655" y="760"/>
                    <a:pt x="1342" y="1"/>
                    <a:pt x="711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3"/>
            <p:cNvSpPr/>
            <p:nvPr/>
          </p:nvSpPr>
          <p:spPr>
            <a:xfrm>
              <a:off x="2157950" y="3291300"/>
              <a:ext cx="41525" cy="35450"/>
            </a:xfrm>
            <a:custGeom>
              <a:avLst/>
              <a:gdLst/>
              <a:ahLst/>
              <a:cxnLst/>
              <a:rect l="l" t="t" r="r" b="b"/>
              <a:pathLst>
                <a:path w="1661" h="1418" extrusionOk="0">
                  <a:moveTo>
                    <a:pt x="710" y="1"/>
                  </a:moveTo>
                  <a:cubicBezTo>
                    <a:pt x="320" y="1"/>
                    <a:pt x="0" y="313"/>
                    <a:pt x="0" y="710"/>
                  </a:cubicBezTo>
                  <a:cubicBezTo>
                    <a:pt x="0" y="1137"/>
                    <a:pt x="349" y="1417"/>
                    <a:pt x="714" y="1417"/>
                  </a:cubicBezTo>
                  <a:cubicBezTo>
                    <a:pt x="889" y="1417"/>
                    <a:pt x="1069" y="1352"/>
                    <a:pt x="1214" y="1207"/>
                  </a:cubicBezTo>
                  <a:cubicBezTo>
                    <a:pt x="1661" y="760"/>
                    <a:pt x="1342" y="1"/>
                    <a:pt x="710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3"/>
            <p:cNvSpPr/>
            <p:nvPr/>
          </p:nvSpPr>
          <p:spPr>
            <a:xfrm>
              <a:off x="2105775" y="3435900"/>
              <a:ext cx="41550" cy="35575"/>
            </a:xfrm>
            <a:custGeom>
              <a:avLst/>
              <a:gdLst/>
              <a:ahLst/>
              <a:cxnLst/>
              <a:rect l="l" t="t" r="r" b="b"/>
              <a:pathLst>
                <a:path w="1662" h="1423" extrusionOk="0">
                  <a:moveTo>
                    <a:pt x="710" y="1"/>
                  </a:moveTo>
                  <a:cubicBezTo>
                    <a:pt x="320" y="1"/>
                    <a:pt x="1" y="320"/>
                    <a:pt x="1" y="710"/>
                  </a:cubicBezTo>
                  <a:cubicBezTo>
                    <a:pt x="1" y="1138"/>
                    <a:pt x="353" y="1423"/>
                    <a:pt x="719" y="1423"/>
                  </a:cubicBezTo>
                  <a:cubicBezTo>
                    <a:pt x="893" y="1423"/>
                    <a:pt x="1070" y="1358"/>
                    <a:pt x="1214" y="1214"/>
                  </a:cubicBezTo>
                  <a:cubicBezTo>
                    <a:pt x="1661" y="767"/>
                    <a:pt x="1342" y="1"/>
                    <a:pt x="710" y="1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3"/>
            <p:cNvSpPr/>
            <p:nvPr/>
          </p:nvSpPr>
          <p:spPr>
            <a:xfrm>
              <a:off x="2046175" y="3580875"/>
              <a:ext cx="41525" cy="35575"/>
            </a:xfrm>
            <a:custGeom>
              <a:avLst/>
              <a:gdLst/>
              <a:ahLst/>
              <a:cxnLst/>
              <a:rect l="l" t="t" r="r" b="b"/>
              <a:pathLst>
                <a:path w="1661" h="1423" extrusionOk="0">
                  <a:moveTo>
                    <a:pt x="710" y="0"/>
                  </a:moveTo>
                  <a:cubicBezTo>
                    <a:pt x="319" y="0"/>
                    <a:pt x="0" y="319"/>
                    <a:pt x="0" y="710"/>
                  </a:cubicBezTo>
                  <a:cubicBezTo>
                    <a:pt x="0" y="1138"/>
                    <a:pt x="352" y="1422"/>
                    <a:pt x="718" y="1422"/>
                  </a:cubicBezTo>
                  <a:cubicBezTo>
                    <a:pt x="892" y="1422"/>
                    <a:pt x="1069" y="1358"/>
                    <a:pt x="1214" y="1214"/>
                  </a:cubicBezTo>
                  <a:cubicBezTo>
                    <a:pt x="1661" y="767"/>
                    <a:pt x="1341" y="0"/>
                    <a:pt x="710" y="0"/>
                  </a:cubicBezTo>
                  <a:close/>
                </a:path>
              </a:pathLst>
            </a:custGeom>
            <a:solidFill>
              <a:srgbClr val="B42C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3"/>
            <p:cNvSpPr/>
            <p:nvPr/>
          </p:nvSpPr>
          <p:spPr>
            <a:xfrm>
              <a:off x="2647025" y="1154000"/>
              <a:ext cx="373775" cy="941475"/>
            </a:xfrm>
            <a:custGeom>
              <a:avLst/>
              <a:gdLst/>
              <a:ahLst/>
              <a:cxnLst/>
              <a:rect l="l" t="t" r="r" b="b"/>
              <a:pathLst>
                <a:path w="14951" h="37659" extrusionOk="0">
                  <a:moveTo>
                    <a:pt x="10501" y="0"/>
                  </a:moveTo>
                  <a:cubicBezTo>
                    <a:pt x="5682" y="4777"/>
                    <a:pt x="2978" y="16324"/>
                    <a:pt x="607" y="25990"/>
                  </a:cubicBezTo>
                  <a:cubicBezTo>
                    <a:pt x="487" y="26494"/>
                    <a:pt x="472" y="27012"/>
                    <a:pt x="444" y="27509"/>
                  </a:cubicBezTo>
                  <a:cubicBezTo>
                    <a:pt x="444" y="27608"/>
                    <a:pt x="437" y="27701"/>
                    <a:pt x="430" y="27786"/>
                  </a:cubicBezTo>
                  <a:cubicBezTo>
                    <a:pt x="430" y="27821"/>
                    <a:pt x="423" y="27850"/>
                    <a:pt x="423" y="27878"/>
                  </a:cubicBezTo>
                  <a:cubicBezTo>
                    <a:pt x="409" y="28034"/>
                    <a:pt x="394" y="28190"/>
                    <a:pt x="387" y="28346"/>
                  </a:cubicBezTo>
                  <a:cubicBezTo>
                    <a:pt x="0" y="33728"/>
                    <a:pt x="666" y="37659"/>
                    <a:pt x="2703" y="37659"/>
                  </a:cubicBezTo>
                  <a:cubicBezTo>
                    <a:pt x="2721" y="37659"/>
                    <a:pt x="2739" y="37658"/>
                    <a:pt x="2758" y="37658"/>
                  </a:cubicBezTo>
                  <a:cubicBezTo>
                    <a:pt x="3382" y="37629"/>
                    <a:pt x="3985" y="37459"/>
                    <a:pt x="4532" y="37161"/>
                  </a:cubicBezTo>
                  <a:cubicBezTo>
                    <a:pt x="9805" y="34464"/>
                    <a:pt x="14596" y="21164"/>
                    <a:pt x="14801" y="10093"/>
                  </a:cubicBezTo>
                  <a:cubicBezTo>
                    <a:pt x="14951" y="2442"/>
                    <a:pt x="10501" y="0"/>
                    <a:pt x="10501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3"/>
            <p:cNvSpPr/>
            <p:nvPr/>
          </p:nvSpPr>
          <p:spPr>
            <a:xfrm>
              <a:off x="2639850" y="1410775"/>
              <a:ext cx="108025" cy="447825"/>
            </a:xfrm>
            <a:custGeom>
              <a:avLst/>
              <a:gdLst/>
              <a:ahLst/>
              <a:cxnLst/>
              <a:rect l="l" t="t" r="r" b="b"/>
              <a:pathLst>
                <a:path w="4321" h="17913" extrusionOk="0">
                  <a:moveTo>
                    <a:pt x="3863" y="1"/>
                  </a:moveTo>
                  <a:cubicBezTo>
                    <a:pt x="3723" y="1"/>
                    <a:pt x="3585" y="75"/>
                    <a:pt x="3520" y="247"/>
                  </a:cubicBezTo>
                  <a:cubicBezTo>
                    <a:pt x="3492" y="325"/>
                    <a:pt x="809" y="8430"/>
                    <a:pt x="21" y="17501"/>
                  </a:cubicBezTo>
                  <a:cubicBezTo>
                    <a:pt x="0" y="17706"/>
                    <a:pt x="156" y="17891"/>
                    <a:pt x="362" y="17912"/>
                  </a:cubicBezTo>
                  <a:lnTo>
                    <a:pt x="405" y="17912"/>
                  </a:lnTo>
                  <a:cubicBezTo>
                    <a:pt x="596" y="17912"/>
                    <a:pt x="759" y="17763"/>
                    <a:pt x="781" y="17564"/>
                  </a:cubicBezTo>
                  <a:cubicBezTo>
                    <a:pt x="1568" y="8586"/>
                    <a:pt x="4216" y="567"/>
                    <a:pt x="4237" y="489"/>
                  </a:cubicBezTo>
                  <a:cubicBezTo>
                    <a:pt x="4321" y="198"/>
                    <a:pt x="4090" y="1"/>
                    <a:pt x="3863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3"/>
            <p:cNvSpPr/>
            <p:nvPr/>
          </p:nvSpPr>
          <p:spPr>
            <a:xfrm>
              <a:off x="2685625" y="1414600"/>
              <a:ext cx="35150" cy="106700"/>
            </a:xfrm>
            <a:custGeom>
              <a:avLst/>
              <a:gdLst/>
              <a:ahLst/>
              <a:cxnLst/>
              <a:rect l="l" t="t" r="r" b="b"/>
              <a:pathLst>
                <a:path w="1406" h="4268" extrusionOk="0">
                  <a:moveTo>
                    <a:pt x="394" y="0"/>
                  </a:moveTo>
                  <a:cubicBezTo>
                    <a:pt x="197" y="0"/>
                    <a:pt x="0" y="133"/>
                    <a:pt x="14" y="400"/>
                  </a:cubicBezTo>
                  <a:cubicBezTo>
                    <a:pt x="14" y="1493"/>
                    <a:pt x="589" y="3877"/>
                    <a:pt x="610" y="3976"/>
                  </a:cubicBezTo>
                  <a:cubicBezTo>
                    <a:pt x="653" y="4147"/>
                    <a:pt x="809" y="4267"/>
                    <a:pt x="987" y="4267"/>
                  </a:cubicBezTo>
                  <a:cubicBezTo>
                    <a:pt x="1015" y="4267"/>
                    <a:pt x="1043" y="4260"/>
                    <a:pt x="1072" y="4253"/>
                  </a:cubicBezTo>
                  <a:cubicBezTo>
                    <a:pt x="1278" y="4204"/>
                    <a:pt x="1405" y="3998"/>
                    <a:pt x="1356" y="3799"/>
                  </a:cubicBezTo>
                  <a:cubicBezTo>
                    <a:pt x="1349" y="3771"/>
                    <a:pt x="774" y="1400"/>
                    <a:pt x="774" y="400"/>
                  </a:cubicBezTo>
                  <a:cubicBezTo>
                    <a:pt x="788" y="133"/>
                    <a:pt x="591" y="0"/>
                    <a:pt x="394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3"/>
            <p:cNvSpPr/>
            <p:nvPr/>
          </p:nvSpPr>
          <p:spPr>
            <a:xfrm>
              <a:off x="1850875" y="1750225"/>
              <a:ext cx="1042000" cy="348250"/>
            </a:xfrm>
            <a:custGeom>
              <a:avLst/>
              <a:gdLst/>
              <a:ahLst/>
              <a:cxnLst/>
              <a:rect l="l" t="t" r="r" b="b"/>
              <a:pathLst>
                <a:path w="41680" h="13930" extrusionOk="0">
                  <a:moveTo>
                    <a:pt x="6526" y="0"/>
                  </a:moveTo>
                  <a:cubicBezTo>
                    <a:pt x="5303" y="0"/>
                    <a:pt x="4342" y="261"/>
                    <a:pt x="3752" y="935"/>
                  </a:cubicBezTo>
                  <a:cubicBezTo>
                    <a:pt x="1" y="5219"/>
                    <a:pt x="24195" y="13930"/>
                    <a:pt x="33046" y="13930"/>
                  </a:cubicBezTo>
                  <a:cubicBezTo>
                    <a:pt x="33638" y="13930"/>
                    <a:pt x="34162" y="13891"/>
                    <a:pt x="34604" y="13809"/>
                  </a:cubicBezTo>
                  <a:cubicBezTo>
                    <a:pt x="41679" y="12503"/>
                    <a:pt x="36804" y="5746"/>
                    <a:pt x="36804" y="5746"/>
                  </a:cubicBezTo>
                  <a:cubicBezTo>
                    <a:pt x="36804" y="5746"/>
                    <a:pt x="35881" y="5023"/>
                    <a:pt x="33475" y="4334"/>
                  </a:cubicBezTo>
                  <a:cubicBezTo>
                    <a:pt x="33106" y="4228"/>
                    <a:pt x="32709" y="4128"/>
                    <a:pt x="32269" y="4022"/>
                  </a:cubicBezTo>
                  <a:cubicBezTo>
                    <a:pt x="31971" y="3958"/>
                    <a:pt x="31658" y="3887"/>
                    <a:pt x="31318" y="3823"/>
                  </a:cubicBezTo>
                  <a:cubicBezTo>
                    <a:pt x="29409" y="3447"/>
                    <a:pt x="26910" y="3156"/>
                    <a:pt x="23710" y="3099"/>
                  </a:cubicBezTo>
                  <a:cubicBezTo>
                    <a:pt x="17809" y="2990"/>
                    <a:pt x="10666" y="0"/>
                    <a:pt x="6526" y="0"/>
                  </a:cubicBezTo>
                  <a:close/>
                </a:path>
              </a:pathLst>
            </a:custGeom>
            <a:solidFill>
              <a:srgbClr val="1B1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3"/>
            <p:cNvSpPr/>
            <p:nvPr/>
          </p:nvSpPr>
          <p:spPr>
            <a:xfrm>
              <a:off x="1655125" y="1521025"/>
              <a:ext cx="416800" cy="351775"/>
            </a:xfrm>
            <a:custGeom>
              <a:avLst/>
              <a:gdLst/>
              <a:ahLst/>
              <a:cxnLst/>
              <a:rect l="l" t="t" r="r" b="b"/>
              <a:pathLst>
                <a:path w="16672" h="14071" extrusionOk="0">
                  <a:moveTo>
                    <a:pt x="3798" y="0"/>
                  </a:moveTo>
                  <a:cubicBezTo>
                    <a:pt x="3782" y="0"/>
                    <a:pt x="3768" y="1"/>
                    <a:pt x="3754" y="3"/>
                  </a:cubicBezTo>
                  <a:cubicBezTo>
                    <a:pt x="2761" y="167"/>
                    <a:pt x="6267" y="3985"/>
                    <a:pt x="7140" y="4922"/>
                  </a:cubicBezTo>
                  <a:cubicBezTo>
                    <a:pt x="7140" y="4922"/>
                    <a:pt x="2167" y="967"/>
                    <a:pt x="1285" y="967"/>
                  </a:cubicBezTo>
                  <a:cubicBezTo>
                    <a:pt x="1254" y="967"/>
                    <a:pt x="1227" y="972"/>
                    <a:pt x="1207" y="983"/>
                  </a:cubicBezTo>
                  <a:cubicBezTo>
                    <a:pt x="0" y="1607"/>
                    <a:pt x="5791" y="6497"/>
                    <a:pt x="5791" y="6497"/>
                  </a:cubicBezTo>
                  <a:cubicBezTo>
                    <a:pt x="5791" y="6497"/>
                    <a:pt x="2067" y="3827"/>
                    <a:pt x="905" y="3827"/>
                  </a:cubicBezTo>
                  <a:cubicBezTo>
                    <a:pt x="767" y="3827"/>
                    <a:pt x="665" y="3865"/>
                    <a:pt x="610" y="3949"/>
                  </a:cubicBezTo>
                  <a:cubicBezTo>
                    <a:pt x="64" y="4780"/>
                    <a:pt x="5067" y="8350"/>
                    <a:pt x="5067" y="8350"/>
                  </a:cubicBezTo>
                  <a:cubicBezTo>
                    <a:pt x="5067" y="8350"/>
                    <a:pt x="2477" y="7011"/>
                    <a:pt x="1341" y="7011"/>
                  </a:cubicBezTo>
                  <a:cubicBezTo>
                    <a:pt x="1185" y="7011"/>
                    <a:pt x="1056" y="7036"/>
                    <a:pt x="965" y="7093"/>
                  </a:cubicBezTo>
                  <a:cubicBezTo>
                    <a:pt x="213" y="7569"/>
                    <a:pt x="6976" y="11756"/>
                    <a:pt x="8098" y="12274"/>
                  </a:cubicBezTo>
                  <a:cubicBezTo>
                    <a:pt x="9025" y="12706"/>
                    <a:pt x="11565" y="14071"/>
                    <a:pt x="13295" y="14071"/>
                  </a:cubicBezTo>
                  <a:cubicBezTo>
                    <a:pt x="13644" y="14071"/>
                    <a:pt x="13959" y="14015"/>
                    <a:pt x="14223" y="13885"/>
                  </a:cubicBezTo>
                  <a:cubicBezTo>
                    <a:pt x="15202" y="13403"/>
                    <a:pt x="16032" y="11685"/>
                    <a:pt x="16401" y="10734"/>
                  </a:cubicBezTo>
                  <a:cubicBezTo>
                    <a:pt x="16636" y="10110"/>
                    <a:pt x="16671" y="9450"/>
                    <a:pt x="16387" y="8619"/>
                  </a:cubicBezTo>
                  <a:cubicBezTo>
                    <a:pt x="16011" y="7526"/>
                    <a:pt x="15266" y="5937"/>
                    <a:pt x="14535" y="5213"/>
                  </a:cubicBezTo>
                  <a:cubicBezTo>
                    <a:pt x="13453" y="4138"/>
                    <a:pt x="10120" y="1166"/>
                    <a:pt x="8826" y="1166"/>
                  </a:cubicBezTo>
                  <a:cubicBezTo>
                    <a:pt x="8813" y="1166"/>
                    <a:pt x="8799" y="1167"/>
                    <a:pt x="8786" y="1167"/>
                  </a:cubicBezTo>
                  <a:cubicBezTo>
                    <a:pt x="7516" y="1238"/>
                    <a:pt x="10248" y="4070"/>
                    <a:pt x="10802" y="4666"/>
                  </a:cubicBezTo>
                  <a:cubicBezTo>
                    <a:pt x="11121" y="5007"/>
                    <a:pt x="11362" y="5411"/>
                    <a:pt x="11504" y="5859"/>
                  </a:cubicBezTo>
                  <a:cubicBezTo>
                    <a:pt x="11504" y="5859"/>
                    <a:pt x="4934" y="0"/>
                    <a:pt x="3798" y="0"/>
                  </a:cubicBezTo>
                  <a:close/>
                </a:path>
              </a:pathLst>
            </a:custGeom>
            <a:solidFill>
              <a:srgbClr val="F696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3"/>
            <p:cNvSpPr/>
            <p:nvPr/>
          </p:nvSpPr>
          <p:spPr>
            <a:xfrm>
              <a:off x="2182425" y="1973775"/>
              <a:ext cx="647650" cy="154350"/>
            </a:xfrm>
            <a:custGeom>
              <a:avLst/>
              <a:gdLst/>
              <a:ahLst/>
              <a:cxnLst/>
              <a:rect l="l" t="t" r="r" b="b"/>
              <a:pathLst>
                <a:path w="25906" h="6174" extrusionOk="0">
                  <a:moveTo>
                    <a:pt x="545" y="1"/>
                  </a:moveTo>
                  <a:cubicBezTo>
                    <a:pt x="161" y="1"/>
                    <a:pt x="1" y="591"/>
                    <a:pt x="426" y="743"/>
                  </a:cubicBezTo>
                  <a:cubicBezTo>
                    <a:pt x="476" y="758"/>
                    <a:pt x="4805" y="2305"/>
                    <a:pt x="9468" y="3731"/>
                  </a:cubicBezTo>
                  <a:cubicBezTo>
                    <a:pt x="14784" y="5357"/>
                    <a:pt x="18382" y="6173"/>
                    <a:pt x="20213" y="6173"/>
                  </a:cubicBezTo>
                  <a:cubicBezTo>
                    <a:pt x="20242" y="6173"/>
                    <a:pt x="20271" y="6174"/>
                    <a:pt x="20299" y="6174"/>
                  </a:cubicBezTo>
                  <a:cubicBezTo>
                    <a:pt x="20560" y="6174"/>
                    <a:pt x="20816" y="6144"/>
                    <a:pt x="21065" y="6080"/>
                  </a:cubicBezTo>
                  <a:cubicBezTo>
                    <a:pt x="22811" y="5619"/>
                    <a:pt x="24599" y="4207"/>
                    <a:pt x="25905" y="2986"/>
                  </a:cubicBezTo>
                  <a:cubicBezTo>
                    <a:pt x="25898" y="2638"/>
                    <a:pt x="25891" y="2291"/>
                    <a:pt x="25884" y="1936"/>
                  </a:cubicBezTo>
                  <a:cubicBezTo>
                    <a:pt x="24621" y="3192"/>
                    <a:pt x="22676" y="4867"/>
                    <a:pt x="20866" y="5349"/>
                  </a:cubicBezTo>
                  <a:cubicBezTo>
                    <a:pt x="20689" y="5397"/>
                    <a:pt x="20460" y="5419"/>
                    <a:pt x="20184" y="5419"/>
                  </a:cubicBezTo>
                  <a:cubicBezTo>
                    <a:pt x="16583" y="5419"/>
                    <a:pt x="5119" y="1609"/>
                    <a:pt x="689" y="27"/>
                  </a:cubicBezTo>
                  <a:cubicBezTo>
                    <a:pt x="638" y="9"/>
                    <a:pt x="590" y="1"/>
                    <a:pt x="545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3"/>
            <p:cNvSpPr/>
            <p:nvPr/>
          </p:nvSpPr>
          <p:spPr>
            <a:xfrm>
              <a:off x="2176150" y="1774400"/>
              <a:ext cx="482700" cy="79750"/>
            </a:xfrm>
            <a:custGeom>
              <a:avLst/>
              <a:gdLst/>
              <a:ahLst/>
              <a:cxnLst/>
              <a:rect l="l" t="t" r="r" b="b"/>
              <a:pathLst>
                <a:path w="19308" h="3190" extrusionOk="0">
                  <a:moveTo>
                    <a:pt x="534" y="0"/>
                  </a:moveTo>
                  <a:cubicBezTo>
                    <a:pt x="106" y="0"/>
                    <a:pt x="1" y="676"/>
                    <a:pt x="479" y="762"/>
                  </a:cubicBezTo>
                  <a:cubicBezTo>
                    <a:pt x="528" y="770"/>
                    <a:pt x="5085" y="1657"/>
                    <a:pt x="9620" y="2012"/>
                  </a:cubicBezTo>
                  <a:cubicBezTo>
                    <a:pt x="15070" y="2437"/>
                    <a:pt x="18676" y="3176"/>
                    <a:pt x="18711" y="3183"/>
                  </a:cubicBezTo>
                  <a:cubicBezTo>
                    <a:pt x="18740" y="3190"/>
                    <a:pt x="18761" y="3190"/>
                    <a:pt x="18789" y="3190"/>
                  </a:cubicBezTo>
                  <a:cubicBezTo>
                    <a:pt x="19244" y="3183"/>
                    <a:pt x="19307" y="2530"/>
                    <a:pt x="18867" y="2437"/>
                  </a:cubicBezTo>
                  <a:cubicBezTo>
                    <a:pt x="18832" y="2430"/>
                    <a:pt x="15184" y="1678"/>
                    <a:pt x="9677" y="1252"/>
                  </a:cubicBezTo>
                  <a:cubicBezTo>
                    <a:pt x="5191" y="897"/>
                    <a:pt x="670" y="24"/>
                    <a:pt x="628" y="10"/>
                  </a:cubicBezTo>
                  <a:cubicBezTo>
                    <a:pt x="595" y="3"/>
                    <a:pt x="564" y="0"/>
                    <a:pt x="534" y="0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3"/>
            <p:cNvSpPr/>
            <p:nvPr/>
          </p:nvSpPr>
          <p:spPr>
            <a:xfrm>
              <a:off x="2633800" y="1841700"/>
              <a:ext cx="127250" cy="92300"/>
            </a:xfrm>
            <a:custGeom>
              <a:avLst/>
              <a:gdLst/>
              <a:ahLst/>
              <a:cxnLst/>
              <a:rect l="l" t="t" r="r" b="b"/>
              <a:pathLst>
                <a:path w="5090" h="3692" extrusionOk="0">
                  <a:moveTo>
                    <a:pt x="980" y="1"/>
                  </a:moveTo>
                  <a:cubicBezTo>
                    <a:pt x="973" y="93"/>
                    <a:pt x="966" y="185"/>
                    <a:pt x="959" y="278"/>
                  </a:cubicBezTo>
                  <a:cubicBezTo>
                    <a:pt x="959" y="306"/>
                    <a:pt x="952" y="334"/>
                    <a:pt x="952" y="370"/>
                  </a:cubicBezTo>
                  <a:cubicBezTo>
                    <a:pt x="654" y="299"/>
                    <a:pt x="334" y="228"/>
                    <a:pt x="1" y="164"/>
                  </a:cubicBezTo>
                  <a:lnTo>
                    <a:pt x="1" y="164"/>
                  </a:lnTo>
                  <a:cubicBezTo>
                    <a:pt x="15" y="306"/>
                    <a:pt x="100" y="427"/>
                    <a:pt x="228" y="484"/>
                  </a:cubicBezTo>
                  <a:cubicBezTo>
                    <a:pt x="242" y="484"/>
                    <a:pt x="505" y="611"/>
                    <a:pt x="916" y="831"/>
                  </a:cubicBezTo>
                  <a:cubicBezTo>
                    <a:pt x="1143" y="959"/>
                    <a:pt x="1413" y="1115"/>
                    <a:pt x="1711" y="1300"/>
                  </a:cubicBezTo>
                  <a:cubicBezTo>
                    <a:pt x="2534" y="1825"/>
                    <a:pt x="3535" y="2584"/>
                    <a:pt x="4259" y="3535"/>
                  </a:cubicBezTo>
                  <a:cubicBezTo>
                    <a:pt x="4342" y="3646"/>
                    <a:pt x="4449" y="3692"/>
                    <a:pt x="4553" y="3692"/>
                  </a:cubicBezTo>
                  <a:cubicBezTo>
                    <a:pt x="4829" y="3692"/>
                    <a:pt x="5089" y="3368"/>
                    <a:pt x="4862" y="3074"/>
                  </a:cubicBezTo>
                  <a:cubicBezTo>
                    <a:pt x="4082" y="2045"/>
                    <a:pt x="3031" y="1236"/>
                    <a:pt x="2158" y="675"/>
                  </a:cubicBezTo>
                  <a:cubicBezTo>
                    <a:pt x="1690" y="377"/>
                    <a:pt x="1271" y="150"/>
                    <a:pt x="980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3"/>
            <p:cNvSpPr/>
            <p:nvPr/>
          </p:nvSpPr>
          <p:spPr>
            <a:xfrm>
              <a:off x="2654025" y="1835450"/>
              <a:ext cx="95725" cy="27225"/>
            </a:xfrm>
            <a:custGeom>
              <a:avLst/>
              <a:gdLst/>
              <a:ahLst/>
              <a:cxnLst/>
              <a:rect l="l" t="t" r="r" b="b"/>
              <a:pathLst>
                <a:path w="3829" h="1089" extrusionOk="0">
                  <a:moveTo>
                    <a:pt x="3099" y="1"/>
                  </a:moveTo>
                  <a:cubicBezTo>
                    <a:pt x="2572" y="1"/>
                    <a:pt x="1267" y="32"/>
                    <a:pt x="398" y="350"/>
                  </a:cubicBezTo>
                  <a:cubicBezTo>
                    <a:pt x="1" y="499"/>
                    <a:pt x="107" y="1088"/>
                    <a:pt x="533" y="1088"/>
                  </a:cubicBezTo>
                  <a:cubicBezTo>
                    <a:pt x="576" y="1088"/>
                    <a:pt x="618" y="1081"/>
                    <a:pt x="661" y="1067"/>
                  </a:cubicBezTo>
                  <a:cubicBezTo>
                    <a:pt x="1376" y="798"/>
                    <a:pt x="2515" y="766"/>
                    <a:pt x="3031" y="766"/>
                  </a:cubicBezTo>
                  <a:cubicBezTo>
                    <a:pt x="3196" y="766"/>
                    <a:pt x="3297" y="769"/>
                    <a:pt x="3301" y="769"/>
                  </a:cubicBezTo>
                  <a:cubicBezTo>
                    <a:pt x="3306" y="769"/>
                    <a:pt x="3310" y="769"/>
                    <a:pt x="3315" y="769"/>
                  </a:cubicBezTo>
                  <a:cubicBezTo>
                    <a:pt x="3805" y="769"/>
                    <a:pt x="3829" y="24"/>
                    <a:pt x="3329" y="3"/>
                  </a:cubicBezTo>
                  <a:cubicBezTo>
                    <a:pt x="3314" y="3"/>
                    <a:pt x="3231" y="1"/>
                    <a:pt x="3099" y="1"/>
                  </a:cubicBezTo>
                  <a:close/>
                </a:path>
              </a:pathLst>
            </a:custGeom>
            <a:solidFill>
              <a:srgbClr val="3832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3"/>
            <p:cNvSpPr/>
            <p:nvPr/>
          </p:nvSpPr>
          <p:spPr>
            <a:xfrm>
              <a:off x="860600" y="3043425"/>
              <a:ext cx="436850" cy="436850"/>
            </a:xfrm>
            <a:custGeom>
              <a:avLst/>
              <a:gdLst/>
              <a:ahLst/>
              <a:cxnLst/>
              <a:rect l="l" t="t" r="r" b="b"/>
              <a:pathLst>
                <a:path w="17474" h="17474" extrusionOk="0">
                  <a:moveTo>
                    <a:pt x="405" y="1"/>
                  </a:moveTo>
                  <a:cubicBezTo>
                    <a:pt x="185" y="1"/>
                    <a:pt x="0" y="178"/>
                    <a:pt x="0" y="405"/>
                  </a:cubicBezTo>
                  <a:lnTo>
                    <a:pt x="0" y="17062"/>
                  </a:lnTo>
                  <a:cubicBezTo>
                    <a:pt x="0" y="17289"/>
                    <a:pt x="185" y="17474"/>
                    <a:pt x="405" y="17474"/>
                  </a:cubicBezTo>
                  <a:lnTo>
                    <a:pt x="17069" y="17474"/>
                  </a:lnTo>
                  <a:cubicBezTo>
                    <a:pt x="17296" y="17474"/>
                    <a:pt x="17473" y="17289"/>
                    <a:pt x="17473" y="17062"/>
                  </a:cubicBezTo>
                  <a:lnTo>
                    <a:pt x="17473" y="405"/>
                  </a:lnTo>
                  <a:cubicBezTo>
                    <a:pt x="17473" y="178"/>
                    <a:pt x="17296" y="1"/>
                    <a:pt x="170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3"/>
            <p:cNvSpPr/>
            <p:nvPr/>
          </p:nvSpPr>
          <p:spPr>
            <a:xfrm>
              <a:off x="830950" y="3043425"/>
              <a:ext cx="436850" cy="436850"/>
            </a:xfrm>
            <a:custGeom>
              <a:avLst/>
              <a:gdLst/>
              <a:ahLst/>
              <a:cxnLst/>
              <a:rect l="l" t="t" r="r" b="b"/>
              <a:pathLst>
                <a:path w="17474" h="17474" extrusionOk="0">
                  <a:moveTo>
                    <a:pt x="405" y="1"/>
                  </a:moveTo>
                  <a:cubicBezTo>
                    <a:pt x="178" y="1"/>
                    <a:pt x="1" y="178"/>
                    <a:pt x="1" y="405"/>
                  </a:cubicBezTo>
                  <a:lnTo>
                    <a:pt x="1" y="17062"/>
                  </a:lnTo>
                  <a:cubicBezTo>
                    <a:pt x="1" y="17289"/>
                    <a:pt x="178" y="17474"/>
                    <a:pt x="405" y="17474"/>
                  </a:cubicBezTo>
                  <a:lnTo>
                    <a:pt x="17062" y="17474"/>
                  </a:lnTo>
                  <a:cubicBezTo>
                    <a:pt x="17289" y="17474"/>
                    <a:pt x="17474" y="17289"/>
                    <a:pt x="17474" y="17062"/>
                  </a:cubicBezTo>
                  <a:lnTo>
                    <a:pt x="17474" y="405"/>
                  </a:lnTo>
                  <a:cubicBezTo>
                    <a:pt x="17474" y="178"/>
                    <a:pt x="17289" y="1"/>
                    <a:pt x="17062" y="1"/>
                  </a:cubicBezTo>
                  <a:close/>
                </a:path>
              </a:pathLst>
            </a:custGeom>
            <a:solidFill>
              <a:srgbClr val="F46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3"/>
            <p:cNvSpPr/>
            <p:nvPr/>
          </p:nvSpPr>
          <p:spPr>
            <a:xfrm>
              <a:off x="906475" y="3121625"/>
              <a:ext cx="267125" cy="280575"/>
            </a:xfrm>
            <a:custGeom>
              <a:avLst/>
              <a:gdLst/>
              <a:ahLst/>
              <a:cxnLst/>
              <a:rect l="l" t="t" r="r" b="b"/>
              <a:pathLst>
                <a:path w="10685" h="11223" extrusionOk="0">
                  <a:moveTo>
                    <a:pt x="8541" y="1"/>
                  </a:moveTo>
                  <a:cubicBezTo>
                    <a:pt x="8433" y="1"/>
                    <a:pt x="8324" y="11"/>
                    <a:pt x="8215" y="31"/>
                  </a:cubicBezTo>
                  <a:cubicBezTo>
                    <a:pt x="7384" y="187"/>
                    <a:pt x="6774" y="918"/>
                    <a:pt x="6781" y="1770"/>
                  </a:cubicBezTo>
                  <a:cubicBezTo>
                    <a:pt x="6781" y="1869"/>
                    <a:pt x="6788" y="1961"/>
                    <a:pt x="6802" y="2054"/>
                  </a:cubicBezTo>
                  <a:lnTo>
                    <a:pt x="2870" y="4318"/>
                  </a:lnTo>
                  <a:cubicBezTo>
                    <a:pt x="2542" y="4068"/>
                    <a:pt x="2172" y="3955"/>
                    <a:pt x="1811" y="3955"/>
                  </a:cubicBezTo>
                  <a:cubicBezTo>
                    <a:pt x="908" y="3955"/>
                    <a:pt x="57" y="4659"/>
                    <a:pt x="32" y="5687"/>
                  </a:cubicBezTo>
                  <a:cubicBezTo>
                    <a:pt x="0" y="6753"/>
                    <a:pt x="869" y="7512"/>
                    <a:pt x="1806" y="7512"/>
                  </a:cubicBezTo>
                  <a:cubicBezTo>
                    <a:pt x="2141" y="7512"/>
                    <a:pt x="2485" y="7414"/>
                    <a:pt x="2800" y="7199"/>
                  </a:cubicBezTo>
                  <a:lnTo>
                    <a:pt x="6533" y="9357"/>
                  </a:lnTo>
                  <a:lnTo>
                    <a:pt x="6533" y="9442"/>
                  </a:lnTo>
                  <a:cubicBezTo>
                    <a:pt x="6533" y="10513"/>
                    <a:pt x="7410" y="11223"/>
                    <a:pt x="8322" y="11223"/>
                  </a:cubicBezTo>
                  <a:cubicBezTo>
                    <a:pt x="8759" y="11223"/>
                    <a:pt x="9203" y="11061"/>
                    <a:pt x="9563" y="10698"/>
                  </a:cubicBezTo>
                  <a:cubicBezTo>
                    <a:pt x="10684" y="9584"/>
                    <a:pt x="9890" y="7668"/>
                    <a:pt x="8307" y="7668"/>
                  </a:cubicBezTo>
                  <a:lnTo>
                    <a:pt x="8300" y="7675"/>
                  </a:lnTo>
                  <a:cubicBezTo>
                    <a:pt x="7746" y="7675"/>
                    <a:pt x="7221" y="7937"/>
                    <a:pt x="6887" y="8384"/>
                  </a:cubicBezTo>
                  <a:lnTo>
                    <a:pt x="3452" y="6397"/>
                  </a:lnTo>
                  <a:cubicBezTo>
                    <a:pt x="3616" y="6000"/>
                    <a:pt x="3623" y="5553"/>
                    <a:pt x="3481" y="5148"/>
                  </a:cubicBezTo>
                  <a:lnTo>
                    <a:pt x="7249" y="2969"/>
                  </a:lnTo>
                  <a:cubicBezTo>
                    <a:pt x="7593" y="3343"/>
                    <a:pt x="8066" y="3538"/>
                    <a:pt x="8546" y="3538"/>
                  </a:cubicBezTo>
                  <a:cubicBezTo>
                    <a:pt x="8868" y="3538"/>
                    <a:pt x="9194" y="3450"/>
                    <a:pt x="9485" y="3267"/>
                  </a:cubicBezTo>
                  <a:cubicBezTo>
                    <a:pt x="10209" y="2820"/>
                    <a:pt x="10500" y="1919"/>
                    <a:pt x="10195" y="1124"/>
                  </a:cubicBezTo>
                  <a:cubicBezTo>
                    <a:pt x="9923" y="439"/>
                    <a:pt x="9260" y="1"/>
                    <a:pt x="8541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3"/>
            <p:cNvSpPr/>
            <p:nvPr/>
          </p:nvSpPr>
          <p:spPr>
            <a:xfrm>
              <a:off x="1213850" y="3707550"/>
              <a:ext cx="436850" cy="436850"/>
            </a:xfrm>
            <a:custGeom>
              <a:avLst/>
              <a:gdLst/>
              <a:ahLst/>
              <a:cxnLst/>
              <a:rect l="l" t="t" r="r" b="b"/>
              <a:pathLst>
                <a:path w="17474" h="17474" extrusionOk="0">
                  <a:moveTo>
                    <a:pt x="405" y="0"/>
                  </a:moveTo>
                  <a:cubicBezTo>
                    <a:pt x="185" y="0"/>
                    <a:pt x="0" y="178"/>
                    <a:pt x="0" y="405"/>
                  </a:cubicBezTo>
                  <a:lnTo>
                    <a:pt x="0" y="17069"/>
                  </a:lnTo>
                  <a:cubicBezTo>
                    <a:pt x="0" y="17289"/>
                    <a:pt x="185" y="17474"/>
                    <a:pt x="405" y="17474"/>
                  </a:cubicBezTo>
                  <a:lnTo>
                    <a:pt x="17069" y="17474"/>
                  </a:lnTo>
                  <a:cubicBezTo>
                    <a:pt x="17289" y="17474"/>
                    <a:pt x="17474" y="17289"/>
                    <a:pt x="17474" y="17069"/>
                  </a:cubicBezTo>
                  <a:lnTo>
                    <a:pt x="17474" y="405"/>
                  </a:lnTo>
                  <a:cubicBezTo>
                    <a:pt x="17474" y="178"/>
                    <a:pt x="17289" y="0"/>
                    <a:pt x="17069" y="0"/>
                  </a:cubicBezTo>
                  <a:close/>
                </a:path>
              </a:pathLst>
            </a:custGeom>
            <a:solidFill>
              <a:srgbClr val="FDE5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3"/>
            <p:cNvSpPr/>
            <p:nvPr/>
          </p:nvSpPr>
          <p:spPr>
            <a:xfrm>
              <a:off x="1184050" y="3707550"/>
              <a:ext cx="437025" cy="436850"/>
            </a:xfrm>
            <a:custGeom>
              <a:avLst/>
              <a:gdLst/>
              <a:ahLst/>
              <a:cxnLst/>
              <a:rect l="l" t="t" r="r" b="b"/>
              <a:pathLst>
                <a:path w="17481" h="17474" extrusionOk="0">
                  <a:moveTo>
                    <a:pt x="660" y="0"/>
                  </a:moveTo>
                  <a:cubicBezTo>
                    <a:pt x="298" y="0"/>
                    <a:pt x="0" y="291"/>
                    <a:pt x="0" y="653"/>
                  </a:cubicBezTo>
                  <a:lnTo>
                    <a:pt x="0" y="16813"/>
                  </a:lnTo>
                  <a:cubicBezTo>
                    <a:pt x="0" y="17183"/>
                    <a:pt x="298" y="17474"/>
                    <a:pt x="660" y="17474"/>
                  </a:cubicBezTo>
                  <a:lnTo>
                    <a:pt x="16820" y="17474"/>
                  </a:lnTo>
                  <a:cubicBezTo>
                    <a:pt x="17182" y="17474"/>
                    <a:pt x="17480" y="17183"/>
                    <a:pt x="17480" y="16813"/>
                  </a:cubicBezTo>
                  <a:lnTo>
                    <a:pt x="17480" y="653"/>
                  </a:lnTo>
                  <a:cubicBezTo>
                    <a:pt x="17480" y="291"/>
                    <a:pt x="17182" y="0"/>
                    <a:pt x="16820" y="0"/>
                  </a:cubicBezTo>
                  <a:close/>
                </a:path>
              </a:pathLst>
            </a:custGeom>
            <a:solidFill>
              <a:srgbClr val="FEEC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3"/>
            <p:cNvSpPr/>
            <p:nvPr/>
          </p:nvSpPr>
          <p:spPr>
            <a:xfrm>
              <a:off x="1247025" y="3818800"/>
              <a:ext cx="307325" cy="266500"/>
            </a:xfrm>
            <a:custGeom>
              <a:avLst/>
              <a:gdLst/>
              <a:ahLst/>
              <a:cxnLst/>
              <a:rect l="l" t="t" r="r" b="b"/>
              <a:pathLst>
                <a:path w="12293" h="10660" extrusionOk="0">
                  <a:moveTo>
                    <a:pt x="9802" y="994"/>
                  </a:moveTo>
                  <a:lnTo>
                    <a:pt x="5047" y="3719"/>
                  </a:lnTo>
                  <a:lnTo>
                    <a:pt x="1974" y="994"/>
                  </a:lnTo>
                  <a:close/>
                  <a:moveTo>
                    <a:pt x="10455" y="1753"/>
                  </a:moveTo>
                  <a:lnTo>
                    <a:pt x="6289" y="8772"/>
                  </a:lnTo>
                  <a:lnTo>
                    <a:pt x="5536" y="4578"/>
                  </a:lnTo>
                  <a:lnTo>
                    <a:pt x="10455" y="1753"/>
                  </a:lnTo>
                  <a:close/>
                  <a:moveTo>
                    <a:pt x="668" y="0"/>
                  </a:moveTo>
                  <a:cubicBezTo>
                    <a:pt x="214" y="7"/>
                    <a:pt x="1" y="568"/>
                    <a:pt x="341" y="866"/>
                  </a:cubicBezTo>
                  <a:lnTo>
                    <a:pt x="4536" y="4578"/>
                  </a:lnTo>
                  <a:lnTo>
                    <a:pt x="5551" y="10256"/>
                  </a:lnTo>
                  <a:cubicBezTo>
                    <a:pt x="5596" y="10515"/>
                    <a:pt x="5815" y="10659"/>
                    <a:pt x="6037" y="10659"/>
                  </a:cubicBezTo>
                  <a:cubicBezTo>
                    <a:pt x="6198" y="10659"/>
                    <a:pt x="6360" y="10583"/>
                    <a:pt x="6459" y="10419"/>
                  </a:cubicBezTo>
                  <a:lnTo>
                    <a:pt x="12201" y="745"/>
                  </a:lnTo>
                  <a:cubicBezTo>
                    <a:pt x="12286" y="596"/>
                    <a:pt x="12293" y="405"/>
                    <a:pt x="12201" y="256"/>
                  </a:cubicBezTo>
                  <a:cubicBezTo>
                    <a:pt x="12115" y="100"/>
                    <a:pt x="11952" y="0"/>
                    <a:pt x="11775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3"/>
            <p:cNvSpPr/>
            <p:nvPr/>
          </p:nvSpPr>
          <p:spPr>
            <a:xfrm>
              <a:off x="1286600" y="2462000"/>
              <a:ext cx="283550" cy="272825"/>
            </a:xfrm>
            <a:custGeom>
              <a:avLst/>
              <a:gdLst/>
              <a:ahLst/>
              <a:cxnLst/>
              <a:rect l="l" t="t" r="r" b="b"/>
              <a:pathLst>
                <a:path w="11342" h="10913" extrusionOk="0">
                  <a:moveTo>
                    <a:pt x="4280" y="582"/>
                  </a:moveTo>
                  <a:lnTo>
                    <a:pt x="4280" y="582"/>
                  </a:lnTo>
                  <a:cubicBezTo>
                    <a:pt x="4024" y="852"/>
                    <a:pt x="3797" y="1136"/>
                    <a:pt x="3584" y="1434"/>
                  </a:cubicBezTo>
                  <a:cubicBezTo>
                    <a:pt x="3293" y="1853"/>
                    <a:pt x="3045" y="2307"/>
                    <a:pt x="2853" y="2775"/>
                  </a:cubicBezTo>
                  <a:lnTo>
                    <a:pt x="1221" y="2775"/>
                  </a:lnTo>
                  <a:cubicBezTo>
                    <a:pt x="1917" y="1675"/>
                    <a:pt x="3017" y="895"/>
                    <a:pt x="4280" y="582"/>
                  </a:cubicBezTo>
                  <a:close/>
                  <a:moveTo>
                    <a:pt x="5238" y="448"/>
                  </a:moveTo>
                  <a:lnTo>
                    <a:pt x="5238" y="2775"/>
                  </a:lnTo>
                  <a:lnTo>
                    <a:pt x="3329" y="2775"/>
                  </a:lnTo>
                  <a:cubicBezTo>
                    <a:pt x="3726" y="1888"/>
                    <a:pt x="4315" y="1101"/>
                    <a:pt x="5039" y="462"/>
                  </a:cubicBezTo>
                  <a:cubicBezTo>
                    <a:pt x="5110" y="455"/>
                    <a:pt x="5174" y="455"/>
                    <a:pt x="5238" y="448"/>
                  </a:cubicBezTo>
                  <a:close/>
                  <a:moveTo>
                    <a:pt x="5678" y="448"/>
                  </a:moveTo>
                  <a:lnTo>
                    <a:pt x="5813" y="455"/>
                  </a:lnTo>
                  <a:cubicBezTo>
                    <a:pt x="6239" y="824"/>
                    <a:pt x="6608" y="1235"/>
                    <a:pt x="6920" y="1697"/>
                  </a:cubicBezTo>
                  <a:cubicBezTo>
                    <a:pt x="7154" y="2037"/>
                    <a:pt x="7360" y="2399"/>
                    <a:pt x="7530" y="2775"/>
                  </a:cubicBezTo>
                  <a:lnTo>
                    <a:pt x="5678" y="2775"/>
                  </a:lnTo>
                  <a:lnTo>
                    <a:pt x="5678" y="448"/>
                  </a:lnTo>
                  <a:close/>
                  <a:moveTo>
                    <a:pt x="6572" y="568"/>
                  </a:moveTo>
                  <a:lnTo>
                    <a:pt x="6572" y="568"/>
                  </a:lnTo>
                  <a:cubicBezTo>
                    <a:pt x="7857" y="866"/>
                    <a:pt x="8978" y="1661"/>
                    <a:pt x="9688" y="2775"/>
                  </a:cubicBezTo>
                  <a:lnTo>
                    <a:pt x="8013" y="2775"/>
                  </a:lnTo>
                  <a:cubicBezTo>
                    <a:pt x="7814" y="2307"/>
                    <a:pt x="7566" y="1853"/>
                    <a:pt x="7275" y="1434"/>
                  </a:cubicBezTo>
                  <a:cubicBezTo>
                    <a:pt x="7062" y="1129"/>
                    <a:pt x="6828" y="838"/>
                    <a:pt x="6572" y="568"/>
                  </a:cubicBezTo>
                  <a:close/>
                  <a:moveTo>
                    <a:pt x="2683" y="3215"/>
                  </a:moveTo>
                  <a:cubicBezTo>
                    <a:pt x="2477" y="3833"/>
                    <a:pt x="2357" y="4472"/>
                    <a:pt x="2328" y="5125"/>
                  </a:cubicBezTo>
                  <a:lnTo>
                    <a:pt x="447" y="5125"/>
                  </a:lnTo>
                  <a:cubicBezTo>
                    <a:pt x="490" y="4457"/>
                    <a:pt x="667" y="3812"/>
                    <a:pt x="973" y="3215"/>
                  </a:cubicBezTo>
                  <a:close/>
                  <a:moveTo>
                    <a:pt x="5238" y="3215"/>
                  </a:moveTo>
                  <a:lnTo>
                    <a:pt x="5238" y="5125"/>
                  </a:lnTo>
                  <a:lnTo>
                    <a:pt x="2775" y="5125"/>
                  </a:lnTo>
                  <a:cubicBezTo>
                    <a:pt x="2797" y="4472"/>
                    <a:pt x="2924" y="3826"/>
                    <a:pt x="3151" y="3215"/>
                  </a:cubicBezTo>
                  <a:close/>
                  <a:moveTo>
                    <a:pt x="7708" y="3215"/>
                  </a:moveTo>
                  <a:cubicBezTo>
                    <a:pt x="7935" y="3826"/>
                    <a:pt x="8063" y="4472"/>
                    <a:pt x="8091" y="5125"/>
                  </a:cubicBezTo>
                  <a:lnTo>
                    <a:pt x="5678" y="5125"/>
                  </a:lnTo>
                  <a:lnTo>
                    <a:pt x="5678" y="3215"/>
                  </a:lnTo>
                  <a:close/>
                  <a:moveTo>
                    <a:pt x="9936" y="3208"/>
                  </a:moveTo>
                  <a:cubicBezTo>
                    <a:pt x="10241" y="3805"/>
                    <a:pt x="10419" y="4457"/>
                    <a:pt x="10461" y="5125"/>
                  </a:cubicBezTo>
                  <a:lnTo>
                    <a:pt x="8531" y="5125"/>
                  </a:lnTo>
                  <a:cubicBezTo>
                    <a:pt x="8503" y="4472"/>
                    <a:pt x="8382" y="3826"/>
                    <a:pt x="8176" y="3208"/>
                  </a:cubicBezTo>
                  <a:close/>
                  <a:moveTo>
                    <a:pt x="5238" y="5558"/>
                  </a:moveTo>
                  <a:lnTo>
                    <a:pt x="5238" y="7474"/>
                  </a:lnTo>
                  <a:lnTo>
                    <a:pt x="3059" y="7474"/>
                  </a:lnTo>
                  <a:cubicBezTo>
                    <a:pt x="2882" y="6849"/>
                    <a:pt x="2782" y="6210"/>
                    <a:pt x="2768" y="5558"/>
                  </a:cubicBezTo>
                  <a:close/>
                  <a:moveTo>
                    <a:pt x="8091" y="5565"/>
                  </a:moveTo>
                  <a:cubicBezTo>
                    <a:pt x="8084" y="6210"/>
                    <a:pt x="7985" y="6856"/>
                    <a:pt x="7800" y="7474"/>
                  </a:cubicBezTo>
                  <a:lnTo>
                    <a:pt x="5671" y="7474"/>
                  </a:lnTo>
                  <a:lnTo>
                    <a:pt x="5671" y="5565"/>
                  </a:lnTo>
                  <a:close/>
                  <a:moveTo>
                    <a:pt x="2328" y="5572"/>
                  </a:moveTo>
                  <a:cubicBezTo>
                    <a:pt x="2342" y="6218"/>
                    <a:pt x="2435" y="6856"/>
                    <a:pt x="2605" y="7481"/>
                  </a:cubicBezTo>
                  <a:lnTo>
                    <a:pt x="859" y="7481"/>
                  </a:lnTo>
                  <a:cubicBezTo>
                    <a:pt x="596" y="6878"/>
                    <a:pt x="455" y="6225"/>
                    <a:pt x="440" y="5572"/>
                  </a:cubicBezTo>
                  <a:close/>
                  <a:moveTo>
                    <a:pt x="8531" y="5558"/>
                  </a:moveTo>
                  <a:lnTo>
                    <a:pt x="8531" y="5572"/>
                  </a:lnTo>
                  <a:lnTo>
                    <a:pt x="10476" y="5572"/>
                  </a:lnTo>
                  <a:cubicBezTo>
                    <a:pt x="10461" y="6225"/>
                    <a:pt x="10319" y="6878"/>
                    <a:pt x="10050" y="7481"/>
                  </a:cubicBezTo>
                  <a:lnTo>
                    <a:pt x="8254" y="7481"/>
                  </a:lnTo>
                  <a:cubicBezTo>
                    <a:pt x="8432" y="6856"/>
                    <a:pt x="8517" y="6210"/>
                    <a:pt x="8531" y="5558"/>
                  </a:cubicBezTo>
                  <a:close/>
                  <a:moveTo>
                    <a:pt x="2740" y="7914"/>
                  </a:moveTo>
                  <a:cubicBezTo>
                    <a:pt x="2960" y="8538"/>
                    <a:pt x="3279" y="9127"/>
                    <a:pt x="3691" y="9653"/>
                  </a:cubicBezTo>
                  <a:cubicBezTo>
                    <a:pt x="3890" y="9901"/>
                    <a:pt x="4110" y="10135"/>
                    <a:pt x="4351" y="10355"/>
                  </a:cubicBezTo>
                  <a:cubicBezTo>
                    <a:pt x="2960" y="10043"/>
                    <a:pt x="1775" y="9149"/>
                    <a:pt x="1079" y="7914"/>
                  </a:cubicBezTo>
                  <a:close/>
                  <a:moveTo>
                    <a:pt x="9830" y="7914"/>
                  </a:moveTo>
                  <a:cubicBezTo>
                    <a:pt x="9120" y="9170"/>
                    <a:pt x="7906" y="10057"/>
                    <a:pt x="6494" y="10369"/>
                  </a:cubicBezTo>
                  <a:cubicBezTo>
                    <a:pt x="6743" y="10149"/>
                    <a:pt x="6970" y="9908"/>
                    <a:pt x="7168" y="9653"/>
                  </a:cubicBezTo>
                  <a:cubicBezTo>
                    <a:pt x="7580" y="9127"/>
                    <a:pt x="7899" y="8538"/>
                    <a:pt x="8119" y="7914"/>
                  </a:cubicBezTo>
                  <a:close/>
                  <a:moveTo>
                    <a:pt x="7651" y="7914"/>
                  </a:moveTo>
                  <a:cubicBezTo>
                    <a:pt x="7048" y="9482"/>
                    <a:pt x="6004" y="10235"/>
                    <a:pt x="5678" y="10440"/>
                  </a:cubicBezTo>
                  <a:lnTo>
                    <a:pt x="5678" y="7914"/>
                  </a:lnTo>
                  <a:close/>
                  <a:moveTo>
                    <a:pt x="5238" y="7914"/>
                  </a:moveTo>
                  <a:lnTo>
                    <a:pt x="5238" y="10469"/>
                  </a:lnTo>
                  <a:cubicBezTo>
                    <a:pt x="4770" y="10178"/>
                    <a:pt x="4358" y="9802"/>
                    <a:pt x="4024" y="9369"/>
                  </a:cubicBezTo>
                  <a:cubicBezTo>
                    <a:pt x="3684" y="8922"/>
                    <a:pt x="3407" y="8432"/>
                    <a:pt x="3208" y="7914"/>
                  </a:cubicBezTo>
                  <a:close/>
                  <a:moveTo>
                    <a:pt x="5458" y="0"/>
                  </a:moveTo>
                  <a:cubicBezTo>
                    <a:pt x="2442" y="0"/>
                    <a:pt x="0" y="2442"/>
                    <a:pt x="0" y="5458"/>
                  </a:cubicBezTo>
                  <a:cubicBezTo>
                    <a:pt x="0" y="7665"/>
                    <a:pt x="1327" y="9653"/>
                    <a:pt x="3371" y="10497"/>
                  </a:cubicBezTo>
                  <a:cubicBezTo>
                    <a:pt x="4046" y="10777"/>
                    <a:pt x="4754" y="10912"/>
                    <a:pt x="5457" y="10912"/>
                  </a:cubicBezTo>
                  <a:cubicBezTo>
                    <a:pt x="6877" y="10912"/>
                    <a:pt x="8272" y="10359"/>
                    <a:pt x="9312" y="9319"/>
                  </a:cubicBezTo>
                  <a:cubicBezTo>
                    <a:pt x="10873" y="7758"/>
                    <a:pt x="11341" y="5409"/>
                    <a:pt x="10497" y="3372"/>
                  </a:cubicBezTo>
                  <a:cubicBezTo>
                    <a:pt x="9652" y="1328"/>
                    <a:pt x="7665" y="0"/>
                    <a:pt x="5458" y="0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3"/>
            <p:cNvSpPr/>
            <p:nvPr/>
          </p:nvSpPr>
          <p:spPr>
            <a:xfrm>
              <a:off x="6133050" y="630950"/>
              <a:ext cx="142500" cy="142500"/>
            </a:xfrm>
            <a:custGeom>
              <a:avLst/>
              <a:gdLst/>
              <a:ahLst/>
              <a:cxnLst/>
              <a:rect l="l" t="t" r="r" b="b"/>
              <a:pathLst>
                <a:path w="5700" h="5700" extrusionOk="0">
                  <a:moveTo>
                    <a:pt x="0" y="0"/>
                  </a:moveTo>
                  <a:lnTo>
                    <a:pt x="0" y="5699"/>
                  </a:lnTo>
                  <a:lnTo>
                    <a:pt x="5699" y="0"/>
                  </a:ln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3"/>
            <p:cNvSpPr/>
            <p:nvPr/>
          </p:nvSpPr>
          <p:spPr>
            <a:xfrm>
              <a:off x="6032250" y="289200"/>
              <a:ext cx="632925" cy="341775"/>
            </a:xfrm>
            <a:custGeom>
              <a:avLst/>
              <a:gdLst/>
              <a:ahLst/>
              <a:cxnLst/>
              <a:rect l="l" t="t" r="r" b="b"/>
              <a:pathLst>
                <a:path w="25317" h="13671" extrusionOk="0">
                  <a:moveTo>
                    <a:pt x="23413" y="1"/>
                  </a:moveTo>
                  <a:cubicBezTo>
                    <a:pt x="23409" y="1"/>
                    <a:pt x="23404" y="1"/>
                    <a:pt x="23400" y="1"/>
                  </a:cubicBezTo>
                  <a:lnTo>
                    <a:pt x="1910" y="1"/>
                  </a:lnTo>
                  <a:cubicBezTo>
                    <a:pt x="1906" y="1"/>
                    <a:pt x="1901" y="1"/>
                    <a:pt x="1897" y="1"/>
                  </a:cubicBezTo>
                  <a:cubicBezTo>
                    <a:pt x="853" y="1"/>
                    <a:pt x="1" y="857"/>
                    <a:pt x="8" y="1903"/>
                  </a:cubicBezTo>
                  <a:lnTo>
                    <a:pt x="15" y="11768"/>
                  </a:lnTo>
                  <a:cubicBezTo>
                    <a:pt x="15" y="12818"/>
                    <a:pt x="867" y="13670"/>
                    <a:pt x="1917" y="13670"/>
                  </a:cubicBezTo>
                  <a:lnTo>
                    <a:pt x="23414" y="13670"/>
                  </a:lnTo>
                  <a:cubicBezTo>
                    <a:pt x="24465" y="13670"/>
                    <a:pt x="25316" y="12811"/>
                    <a:pt x="25316" y="11761"/>
                  </a:cubicBezTo>
                  <a:lnTo>
                    <a:pt x="25309" y="1896"/>
                  </a:lnTo>
                  <a:cubicBezTo>
                    <a:pt x="25302" y="850"/>
                    <a:pt x="24458" y="1"/>
                    <a:pt x="23413" y="1"/>
                  </a:cubicBezTo>
                  <a:close/>
                </a:path>
              </a:pathLst>
            </a:custGeom>
            <a:solidFill>
              <a:srgbClr val="FFF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3"/>
            <p:cNvSpPr/>
            <p:nvPr/>
          </p:nvSpPr>
          <p:spPr>
            <a:xfrm>
              <a:off x="6287225" y="416425"/>
              <a:ext cx="107550" cy="92150"/>
            </a:xfrm>
            <a:custGeom>
              <a:avLst/>
              <a:gdLst/>
              <a:ahLst/>
              <a:cxnLst/>
              <a:rect l="l" t="t" r="r" b="b"/>
              <a:pathLst>
                <a:path w="4302" h="3686" extrusionOk="0">
                  <a:moveTo>
                    <a:pt x="2463" y="1"/>
                  </a:moveTo>
                  <a:cubicBezTo>
                    <a:pt x="824" y="1"/>
                    <a:pt x="0" y="1981"/>
                    <a:pt x="1157" y="3145"/>
                  </a:cubicBezTo>
                  <a:cubicBezTo>
                    <a:pt x="1533" y="3518"/>
                    <a:pt x="1994" y="3685"/>
                    <a:pt x="2445" y="3685"/>
                  </a:cubicBezTo>
                  <a:cubicBezTo>
                    <a:pt x="3393" y="3685"/>
                    <a:pt x="4301" y="2949"/>
                    <a:pt x="4301" y="1839"/>
                  </a:cubicBezTo>
                  <a:cubicBezTo>
                    <a:pt x="4301" y="824"/>
                    <a:pt x="3478" y="1"/>
                    <a:pt x="24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3"/>
            <p:cNvSpPr/>
            <p:nvPr/>
          </p:nvSpPr>
          <p:spPr>
            <a:xfrm>
              <a:off x="6148125" y="416425"/>
              <a:ext cx="107550" cy="92150"/>
            </a:xfrm>
            <a:custGeom>
              <a:avLst/>
              <a:gdLst/>
              <a:ahLst/>
              <a:cxnLst/>
              <a:rect l="l" t="t" r="r" b="b"/>
              <a:pathLst>
                <a:path w="4302" h="3686" extrusionOk="0">
                  <a:moveTo>
                    <a:pt x="2463" y="1"/>
                  </a:moveTo>
                  <a:cubicBezTo>
                    <a:pt x="824" y="1"/>
                    <a:pt x="0" y="1981"/>
                    <a:pt x="1157" y="3145"/>
                  </a:cubicBezTo>
                  <a:cubicBezTo>
                    <a:pt x="1533" y="3518"/>
                    <a:pt x="1993" y="3685"/>
                    <a:pt x="2445" y="3685"/>
                  </a:cubicBezTo>
                  <a:cubicBezTo>
                    <a:pt x="3393" y="3685"/>
                    <a:pt x="4301" y="2949"/>
                    <a:pt x="4301" y="1839"/>
                  </a:cubicBezTo>
                  <a:cubicBezTo>
                    <a:pt x="4301" y="824"/>
                    <a:pt x="3478" y="1"/>
                    <a:pt x="24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3"/>
            <p:cNvSpPr/>
            <p:nvPr/>
          </p:nvSpPr>
          <p:spPr>
            <a:xfrm>
              <a:off x="6426325" y="416425"/>
              <a:ext cx="107550" cy="92175"/>
            </a:xfrm>
            <a:custGeom>
              <a:avLst/>
              <a:gdLst/>
              <a:ahLst/>
              <a:cxnLst/>
              <a:rect l="l" t="t" r="r" b="b"/>
              <a:pathLst>
                <a:path w="4302" h="3687" extrusionOk="0">
                  <a:moveTo>
                    <a:pt x="2463" y="1"/>
                  </a:moveTo>
                  <a:cubicBezTo>
                    <a:pt x="824" y="1"/>
                    <a:pt x="1" y="1981"/>
                    <a:pt x="1157" y="3145"/>
                  </a:cubicBezTo>
                  <a:cubicBezTo>
                    <a:pt x="1534" y="3519"/>
                    <a:pt x="1996" y="3687"/>
                    <a:pt x="2448" y="3687"/>
                  </a:cubicBezTo>
                  <a:cubicBezTo>
                    <a:pt x="3395" y="3687"/>
                    <a:pt x="4301" y="2953"/>
                    <a:pt x="4301" y="1839"/>
                  </a:cubicBezTo>
                  <a:cubicBezTo>
                    <a:pt x="4301" y="824"/>
                    <a:pt x="3478" y="1"/>
                    <a:pt x="24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3"/>
            <p:cNvSpPr/>
            <p:nvPr/>
          </p:nvSpPr>
          <p:spPr>
            <a:xfrm>
              <a:off x="6432000" y="3684650"/>
              <a:ext cx="461175" cy="983750"/>
            </a:xfrm>
            <a:custGeom>
              <a:avLst/>
              <a:gdLst/>
              <a:ahLst/>
              <a:cxnLst/>
              <a:rect l="l" t="t" r="r" b="b"/>
              <a:pathLst>
                <a:path w="18447" h="39350" extrusionOk="0">
                  <a:moveTo>
                    <a:pt x="8730" y="1"/>
                  </a:moveTo>
                  <a:cubicBezTo>
                    <a:pt x="12165" y="5423"/>
                    <a:pt x="10143" y="11669"/>
                    <a:pt x="7403" y="17673"/>
                  </a:cubicBezTo>
                  <a:cubicBezTo>
                    <a:pt x="6062" y="20604"/>
                    <a:pt x="4557" y="23478"/>
                    <a:pt x="3436" y="26168"/>
                  </a:cubicBezTo>
                  <a:cubicBezTo>
                    <a:pt x="1" y="34358"/>
                    <a:pt x="5622" y="39298"/>
                    <a:pt x="5622" y="39298"/>
                  </a:cubicBezTo>
                  <a:cubicBezTo>
                    <a:pt x="6001" y="39332"/>
                    <a:pt x="6372" y="39349"/>
                    <a:pt x="6735" y="39349"/>
                  </a:cubicBezTo>
                  <a:cubicBezTo>
                    <a:pt x="13310" y="39349"/>
                    <a:pt x="17286" y="33788"/>
                    <a:pt x="18120" y="26161"/>
                  </a:cubicBezTo>
                  <a:cubicBezTo>
                    <a:pt x="18446" y="23230"/>
                    <a:pt x="18304" y="19993"/>
                    <a:pt x="17665" y="16658"/>
                  </a:cubicBezTo>
                  <a:cubicBezTo>
                    <a:pt x="15274" y="4139"/>
                    <a:pt x="8731" y="1"/>
                    <a:pt x="8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3"/>
            <p:cNvSpPr/>
            <p:nvPr/>
          </p:nvSpPr>
          <p:spPr>
            <a:xfrm>
              <a:off x="6564000" y="3957525"/>
              <a:ext cx="258900" cy="701675"/>
            </a:xfrm>
            <a:custGeom>
              <a:avLst/>
              <a:gdLst/>
              <a:ahLst/>
              <a:cxnLst/>
              <a:rect l="l" t="t" r="r" b="b"/>
              <a:pathLst>
                <a:path w="10356" h="28067" extrusionOk="0">
                  <a:moveTo>
                    <a:pt x="7690" y="1"/>
                  </a:moveTo>
                  <a:cubicBezTo>
                    <a:pt x="7500" y="1"/>
                    <a:pt x="7310" y="176"/>
                    <a:pt x="7396" y="413"/>
                  </a:cubicBezTo>
                  <a:cubicBezTo>
                    <a:pt x="7417" y="470"/>
                    <a:pt x="9674" y="6346"/>
                    <a:pt x="6573" y="11605"/>
                  </a:cubicBezTo>
                  <a:cubicBezTo>
                    <a:pt x="6353" y="11974"/>
                    <a:pt x="6133" y="12343"/>
                    <a:pt x="5913" y="12705"/>
                  </a:cubicBezTo>
                  <a:cubicBezTo>
                    <a:pt x="2875" y="17815"/>
                    <a:pt x="1" y="22641"/>
                    <a:pt x="2052" y="27872"/>
                  </a:cubicBezTo>
                  <a:cubicBezTo>
                    <a:pt x="2096" y="27992"/>
                    <a:pt x="2214" y="28067"/>
                    <a:pt x="2339" y="28067"/>
                  </a:cubicBezTo>
                  <a:cubicBezTo>
                    <a:pt x="2354" y="28067"/>
                    <a:pt x="2370" y="28066"/>
                    <a:pt x="2386" y="28063"/>
                  </a:cubicBezTo>
                  <a:cubicBezTo>
                    <a:pt x="2407" y="28056"/>
                    <a:pt x="2421" y="28056"/>
                    <a:pt x="2442" y="28049"/>
                  </a:cubicBezTo>
                  <a:cubicBezTo>
                    <a:pt x="2599" y="27985"/>
                    <a:pt x="2677" y="27815"/>
                    <a:pt x="2620" y="27652"/>
                  </a:cubicBezTo>
                  <a:cubicBezTo>
                    <a:pt x="668" y="22691"/>
                    <a:pt x="3471" y="17992"/>
                    <a:pt x="6438" y="13017"/>
                  </a:cubicBezTo>
                  <a:cubicBezTo>
                    <a:pt x="6651" y="12648"/>
                    <a:pt x="6871" y="12279"/>
                    <a:pt x="7091" y="11910"/>
                  </a:cubicBezTo>
                  <a:cubicBezTo>
                    <a:pt x="10356" y="6389"/>
                    <a:pt x="8056" y="441"/>
                    <a:pt x="7957" y="186"/>
                  </a:cubicBezTo>
                  <a:cubicBezTo>
                    <a:pt x="7901" y="56"/>
                    <a:pt x="7795" y="1"/>
                    <a:pt x="76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3"/>
            <p:cNvSpPr/>
            <p:nvPr/>
          </p:nvSpPr>
          <p:spPr>
            <a:xfrm>
              <a:off x="5800175" y="3701525"/>
              <a:ext cx="625825" cy="976400"/>
            </a:xfrm>
            <a:custGeom>
              <a:avLst/>
              <a:gdLst/>
              <a:ahLst/>
              <a:cxnLst/>
              <a:rect l="l" t="t" r="r" b="b"/>
              <a:pathLst>
                <a:path w="25033" h="39056" extrusionOk="0">
                  <a:moveTo>
                    <a:pt x="1" y="0"/>
                  </a:moveTo>
                  <a:cubicBezTo>
                    <a:pt x="4110" y="4684"/>
                    <a:pt x="10583" y="13882"/>
                    <a:pt x="10341" y="23186"/>
                  </a:cubicBezTo>
                  <a:cubicBezTo>
                    <a:pt x="10313" y="24201"/>
                    <a:pt x="10207" y="25209"/>
                    <a:pt x="10015" y="26203"/>
                  </a:cubicBezTo>
                  <a:cubicBezTo>
                    <a:pt x="8014" y="36486"/>
                    <a:pt x="20206" y="39056"/>
                    <a:pt x="20206" y="39056"/>
                  </a:cubicBezTo>
                  <a:cubicBezTo>
                    <a:pt x="20206" y="39056"/>
                    <a:pt x="20831" y="38665"/>
                    <a:pt x="21548" y="37743"/>
                  </a:cubicBezTo>
                  <a:cubicBezTo>
                    <a:pt x="21683" y="37572"/>
                    <a:pt x="21817" y="37381"/>
                    <a:pt x="21945" y="37175"/>
                  </a:cubicBezTo>
                  <a:cubicBezTo>
                    <a:pt x="23514" y="34748"/>
                    <a:pt x="25032" y="29723"/>
                    <a:pt x="21150" y="20639"/>
                  </a:cubicBezTo>
                  <a:cubicBezTo>
                    <a:pt x="20866" y="19971"/>
                    <a:pt x="20554" y="19283"/>
                    <a:pt x="20206" y="18566"/>
                  </a:cubicBezTo>
                  <a:cubicBezTo>
                    <a:pt x="12563" y="2825"/>
                    <a:pt x="2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3"/>
            <p:cNvSpPr/>
            <p:nvPr/>
          </p:nvSpPr>
          <p:spPr>
            <a:xfrm>
              <a:off x="6013500" y="3899850"/>
              <a:ext cx="335500" cy="745250"/>
            </a:xfrm>
            <a:custGeom>
              <a:avLst/>
              <a:gdLst/>
              <a:ahLst/>
              <a:cxnLst/>
              <a:rect l="l" t="t" r="r" b="b"/>
              <a:pathLst>
                <a:path w="13420" h="29810" extrusionOk="0">
                  <a:moveTo>
                    <a:pt x="440" y="0"/>
                  </a:moveTo>
                  <a:cubicBezTo>
                    <a:pt x="205" y="0"/>
                    <a:pt x="1" y="302"/>
                    <a:pt x="219" y="520"/>
                  </a:cubicBezTo>
                  <a:cubicBezTo>
                    <a:pt x="268" y="569"/>
                    <a:pt x="4931" y="5339"/>
                    <a:pt x="5520" y="11627"/>
                  </a:cubicBezTo>
                  <a:cubicBezTo>
                    <a:pt x="5620" y="12791"/>
                    <a:pt x="5655" y="14082"/>
                    <a:pt x="5698" y="15452"/>
                  </a:cubicBezTo>
                  <a:cubicBezTo>
                    <a:pt x="5861" y="21449"/>
                    <a:pt x="6067" y="28880"/>
                    <a:pt x="13015" y="29810"/>
                  </a:cubicBezTo>
                  <a:cubicBezTo>
                    <a:pt x="13150" y="29639"/>
                    <a:pt x="13284" y="29448"/>
                    <a:pt x="13419" y="29242"/>
                  </a:cubicBezTo>
                  <a:cubicBezTo>
                    <a:pt x="6663" y="28568"/>
                    <a:pt x="6471" y="21591"/>
                    <a:pt x="6308" y="15438"/>
                  </a:cubicBezTo>
                  <a:cubicBezTo>
                    <a:pt x="6265" y="14054"/>
                    <a:pt x="6230" y="12748"/>
                    <a:pt x="6123" y="11570"/>
                  </a:cubicBezTo>
                  <a:cubicBezTo>
                    <a:pt x="5520" y="5062"/>
                    <a:pt x="850" y="293"/>
                    <a:pt x="652" y="94"/>
                  </a:cubicBezTo>
                  <a:cubicBezTo>
                    <a:pt x="586" y="28"/>
                    <a:pt x="512" y="0"/>
                    <a:pt x="4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3"/>
            <p:cNvSpPr/>
            <p:nvPr/>
          </p:nvSpPr>
          <p:spPr>
            <a:xfrm>
              <a:off x="6101275" y="2981325"/>
              <a:ext cx="533725" cy="1709650"/>
            </a:xfrm>
            <a:custGeom>
              <a:avLst/>
              <a:gdLst/>
              <a:ahLst/>
              <a:cxnLst/>
              <a:rect l="l" t="t" r="r" b="b"/>
              <a:pathLst>
                <a:path w="21349" h="68386" extrusionOk="0">
                  <a:moveTo>
                    <a:pt x="3393" y="1"/>
                  </a:moveTo>
                  <a:cubicBezTo>
                    <a:pt x="3393" y="1"/>
                    <a:pt x="1" y="10001"/>
                    <a:pt x="3393" y="21867"/>
                  </a:cubicBezTo>
                  <a:cubicBezTo>
                    <a:pt x="6402" y="32378"/>
                    <a:pt x="7034" y="32662"/>
                    <a:pt x="5870" y="43904"/>
                  </a:cubicBezTo>
                  <a:cubicBezTo>
                    <a:pt x="5728" y="45344"/>
                    <a:pt x="5551" y="46977"/>
                    <a:pt x="5338" y="48829"/>
                  </a:cubicBezTo>
                  <a:cubicBezTo>
                    <a:pt x="3521" y="65082"/>
                    <a:pt x="10192" y="67388"/>
                    <a:pt x="10192" y="67388"/>
                  </a:cubicBezTo>
                  <a:cubicBezTo>
                    <a:pt x="11455" y="67849"/>
                    <a:pt x="12761" y="68155"/>
                    <a:pt x="14096" y="68311"/>
                  </a:cubicBezTo>
                  <a:cubicBezTo>
                    <a:pt x="14372" y="68339"/>
                    <a:pt x="14649" y="68360"/>
                    <a:pt x="14926" y="68375"/>
                  </a:cubicBezTo>
                  <a:cubicBezTo>
                    <a:pt x="15084" y="68382"/>
                    <a:pt x="15233" y="68385"/>
                    <a:pt x="15373" y="68385"/>
                  </a:cubicBezTo>
                  <a:cubicBezTo>
                    <a:pt x="17058" y="68385"/>
                    <a:pt x="17567" y="67848"/>
                    <a:pt x="18680" y="66132"/>
                  </a:cubicBezTo>
                  <a:cubicBezTo>
                    <a:pt x="21349" y="62008"/>
                    <a:pt x="18439" y="58410"/>
                    <a:pt x="19965" y="47282"/>
                  </a:cubicBezTo>
                  <a:cubicBezTo>
                    <a:pt x="20157" y="45962"/>
                    <a:pt x="20270" y="44642"/>
                    <a:pt x="20313" y="43308"/>
                  </a:cubicBezTo>
                  <a:cubicBezTo>
                    <a:pt x="20504" y="35330"/>
                    <a:pt x="17005" y="32130"/>
                    <a:pt x="10675" y="22761"/>
                  </a:cubicBezTo>
                  <a:cubicBezTo>
                    <a:pt x="3393" y="11981"/>
                    <a:pt x="3393" y="1"/>
                    <a:pt x="3393" y="1"/>
                  </a:cubicBezTo>
                  <a:close/>
                </a:path>
              </a:pathLst>
            </a:custGeom>
            <a:solidFill>
              <a:srgbClr val="2BC7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3"/>
            <p:cNvSpPr/>
            <p:nvPr/>
          </p:nvSpPr>
          <p:spPr>
            <a:xfrm>
              <a:off x="6268300" y="3561125"/>
              <a:ext cx="206125" cy="1129575"/>
            </a:xfrm>
            <a:custGeom>
              <a:avLst/>
              <a:gdLst/>
              <a:ahLst/>
              <a:cxnLst/>
              <a:rect l="l" t="t" r="r" b="b"/>
              <a:pathLst>
                <a:path w="8245" h="45183" extrusionOk="0">
                  <a:moveTo>
                    <a:pt x="438" y="0"/>
                  </a:moveTo>
                  <a:cubicBezTo>
                    <a:pt x="198" y="0"/>
                    <a:pt x="0" y="319"/>
                    <a:pt x="232" y="535"/>
                  </a:cubicBezTo>
                  <a:cubicBezTo>
                    <a:pt x="261" y="563"/>
                    <a:pt x="3625" y="3835"/>
                    <a:pt x="4576" y="12884"/>
                  </a:cubicBezTo>
                  <a:cubicBezTo>
                    <a:pt x="5016" y="17064"/>
                    <a:pt x="4455" y="20548"/>
                    <a:pt x="3923" y="23920"/>
                  </a:cubicBezTo>
                  <a:cubicBezTo>
                    <a:pt x="3270" y="28043"/>
                    <a:pt x="2652" y="31932"/>
                    <a:pt x="3859" y="36694"/>
                  </a:cubicBezTo>
                  <a:cubicBezTo>
                    <a:pt x="4966" y="41066"/>
                    <a:pt x="6329" y="43635"/>
                    <a:pt x="7415" y="45119"/>
                  </a:cubicBezTo>
                  <a:cubicBezTo>
                    <a:pt x="7691" y="45147"/>
                    <a:pt x="7968" y="45168"/>
                    <a:pt x="8245" y="45183"/>
                  </a:cubicBezTo>
                  <a:cubicBezTo>
                    <a:pt x="7166" y="43870"/>
                    <a:pt x="5654" y="41315"/>
                    <a:pt x="4455" y="36552"/>
                  </a:cubicBezTo>
                  <a:cubicBezTo>
                    <a:pt x="3277" y="31911"/>
                    <a:pt x="3880" y="28071"/>
                    <a:pt x="4526" y="24019"/>
                  </a:cubicBezTo>
                  <a:cubicBezTo>
                    <a:pt x="5073" y="20605"/>
                    <a:pt x="5626" y="17078"/>
                    <a:pt x="5179" y="12820"/>
                  </a:cubicBezTo>
                  <a:cubicBezTo>
                    <a:pt x="4207" y="3508"/>
                    <a:pt x="786" y="222"/>
                    <a:pt x="644" y="87"/>
                  </a:cubicBezTo>
                  <a:cubicBezTo>
                    <a:pt x="578" y="26"/>
                    <a:pt x="506" y="0"/>
                    <a:pt x="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3"/>
            <p:cNvSpPr/>
            <p:nvPr/>
          </p:nvSpPr>
          <p:spPr>
            <a:xfrm>
              <a:off x="6050525" y="4598950"/>
              <a:ext cx="778600" cy="803250"/>
            </a:xfrm>
            <a:custGeom>
              <a:avLst/>
              <a:gdLst/>
              <a:ahLst/>
              <a:cxnLst/>
              <a:rect l="l" t="t" r="r" b="b"/>
              <a:pathLst>
                <a:path w="31144" h="32130" extrusionOk="0">
                  <a:moveTo>
                    <a:pt x="31143" y="0"/>
                  </a:moveTo>
                  <a:lnTo>
                    <a:pt x="1" y="7"/>
                  </a:lnTo>
                  <a:cubicBezTo>
                    <a:pt x="8" y="149"/>
                    <a:pt x="22" y="298"/>
                    <a:pt x="51" y="440"/>
                  </a:cubicBezTo>
                  <a:lnTo>
                    <a:pt x="434" y="2967"/>
                  </a:lnTo>
                  <a:lnTo>
                    <a:pt x="554" y="3726"/>
                  </a:lnTo>
                  <a:lnTo>
                    <a:pt x="611" y="4103"/>
                  </a:lnTo>
                  <a:lnTo>
                    <a:pt x="625" y="4202"/>
                  </a:lnTo>
                  <a:lnTo>
                    <a:pt x="966" y="6437"/>
                  </a:lnTo>
                  <a:lnTo>
                    <a:pt x="1037" y="6913"/>
                  </a:lnTo>
                  <a:lnTo>
                    <a:pt x="1044" y="6956"/>
                  </a:lnTo>
                  <a:lnTo>
                    <a:pt x="1215" y="8091"/>
                  </a:lnTo>
                  <a:lnTo>
                    <a:pt x="3706" y="24471"/>
                  </a:lnTo>
                  <a:lnTo>
                    <a:pt x="3876" y="25607"/>
                  </a:lnTo>
                  <a:lnTo>
                    <a:pt x="3926" y="25933"/>
                  </a:lnTo>
                  <a:lnTo>
                    <a:pt x="3997" y="26409"/>
                  </a:lnTo>
                  <a:lnTo>
                    <a:pt x="4309" y="28460"/>
                  </a:lnTo>
                  <a:lnTo>
                    <a:pt x="4337" y="28637"/>
                  </a:lnTo>
                  <a:lnTo>
                    <a:pt x="4408" y="29106"/>
                  </a:lnTo>
                  <a:lnTo>
                    <a:pt x="4486" y="29588"/>
                  </a:lnTo>
                  <a:lnTo>
                    <a:pt x="4650" y="30681"/>
                  </a:lnTo>
                  <a:cubicBezTo>
                    <a:pt x="4777" y="31512"/>
                    <a:pt x="5494" y="32129"/>
                    <a:pt x="6332" y="32129"/>
                  </a:cubicBezTo>
                  <a:lnTo>
                    <a:pt x="24812" y="32129"/>
                  </a:lnTo>
                  <a:cubicBezTo>
                    <a:pt x="25657" y="32129"/>
                    <a:pt x="26367" y="31519"/>
                    <a:pt x="26494" y="30681"/>
                  </a:cubicBezTo>
                  <a:lnTo>
                    <a:pt x="26665" y="29588"/>
                  </a:lnTo>
                  <a:lnTo>
                    <a:pt x="26736" y="29106"/>
                  </a:lnTo>
                  <a:lnTo>
                    <a:pt x="26807" y="28630"/>
                  </a:lnTo>
                  <a:lnTo>
                    <a:pt x="26835" y="28453"/>
                  </a:lnTo>
                  <a:lnTo>
                    <a:pt x="27147" y="26402"/>
                  </a:lnTo>
                  <a:lnTo>
                    <a:pt x="27218" y="25926"/>
                  </a:lnTo>
                  <a:lnTo>
                    <a:pt x="27268" y="25607"/>
                  </a:lnTo>
                  <a:lnTo>
                    <a:pt x="27438" y="24464"/>
                  </a:lnTo>
                  <a:lnTo>
                    <a:pt x="29929" y="8084"/>
                  </a:lnTo>
                  <a:lnTo>
                    <a:pt x="30100" y="6948"/>
                  </a:lnTo>
                  <a:lnTo>
                    <a:pt x="30107" y="6906"/>
                  </a:lnTo>
                  <a:lnTo>
                    <a:pt x="30185" y="6430"/>
                  </a:lnTo>
                  <a:lnTo>
                    <a:pt x="30519" y="4195"/>
                  </a:lnTo>
                  <a:lnTo>
                    <a:pt x="30533" y="4103"/>
                  </a:lnTo>
                  <a:lnTo>
                    <a:pt x="30597" y="3719"/>
                  </a:lnTo>
                  <a:lnTo>
                    <a:pt x="30710" y="2960"/>
                  </a:lnTo>
                  <a:lnTo>
                    <a:pt x="31093" y="433"/>
                  </a:lnTo>
                  <a:cubicBezTo>
                    <a:pt x="31122" y="291"/>
                    <a:pt x="31136" y="142"/>
                    <a:pt x="31143" y="0"/>
                  </a:cubicBezTo>
                  <a:close/>
                </a:path>
              </a:pathLst>
            </a:custGeom>
            <a:solidFill>
              <a:srgbClr val="F469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3"/>
            <p:cNvSpPr/>
            <p:nvPr/>
          </p:nvSpPr>
          <p:spPr>
            <a:xfrm>
              <a:off x="6064375" y="4691925"/>
              <a:ext cx="751075" cy="11900"/>
            </a:xfrm>
            <a:custGeom>
              <a:avLst/>
              <a:gdLst/>
              <a:ahLst/>
              <a:cxnLst/>
              <a:rect l="l" t="t" r="r" b="b"/>
              <a:pathLst>
                <a:path w="30043" h="476" extrusionOk="0">
                  <a:moveTo>
                    <a:pt x="0" y="0"/>
                  </a:moveTo>
                  <a:lnTo>
                    <a:pt x="57" y="384"/>
                  </a:lnTo>
                  <a:lnTo>
                    <a:pt x="71" y="476"/>
                  </a:lnTo>
                  <a:lnTo>
                    <a:pt x="29965" y="476"/>
                  </a:lnTo>
                  <a:lnTo>
                    <a:pt x="29979" y="384"/>
                  </a:lnTo>
                  <a:lnTo>
                    <a:pt x="300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3"/>
            <p:cNvSpPr/>
            <p:nvPr/>
          </p:nvSpPr>
          <p:spPr>
            <a:xfrm>
              <a:off x="6074675" y="4759700"/>
              <a:ext cx="730475" cy="11900"/>
            </a:xfrm>
            <a:custGeom>
              <a:avLst/>
              <a:gdLst/>
              <a:ahLst/>
              <a:cxnLst/>
              <a:rect l="l" t="t" r="r" b="b"/>
              <a:pathLst>
                <a:path w="29219" h="476" extrusionOk="0">
                  <a:moveTo>
                    <a:pt x="0" y="0"/>
                  </a:moveTo>
                  <a:lnTo>
                    <a:pt x="71" y="476"/>
                  </a:lnTo>
                  <a:lnTo>
                    <a:pt x="29141" y="476"/>
                  </a:lnTo>
                  <a:lnTo>
                    <a:pt x="2921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3"/>
            <p:cNvSpPr/>
            <p:nvPr/>
          </p:nvSpPr>
          <p:spPr>
            <a:xfrm>
              <a:off x="6148650" y="5247100"/>
              <a:ext cx="582350" cy="11900"/>
            </a:xfrm>
            <a:custGeom>
              <a:avLst/>
              <a:gdLst/>
              <a:ahLst/>
              <a:cxnLst/>
              <a:rect l="l" t="t" r="r" b="b"/>
              <a:pathLst>
                <a:path w="23294" h="476" extrusionOk="0">
                  <a:moveTo>
                    <a:pt x="1" y="0"/>
                  </a:moveTo>
                  <a:lnTo>
                    <a:pt x="72" y="476"/>
                  </a:lnTo>
                  <a:lnTo>
                    <a:pt x="23222" y="476"/>
                  </a:lnTo>
                  <a:lnTo>
                    <a:pt x="232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3"/>
            <p:cNvSpPr/>
            <p:nvPr/>
          </p:nvSpPr>
          <p:spPr>
            <a:xfrm>
              <a:off x="6158950" y="5314700"/>
              <a:ext cx="561750" cy="11900"/>
            </a:xfrm>
            <a:custGeom>
              <a:avLst/>
              <a:gdLst/>
              <a:ahLst/>
              <a:cxnLst/>
              <a:rect l="l" t="t" r="r" b="b"/>
              <a:pathLst>
                <a:path w="22470" h="476" extrusionOk="0">
                  <a:moveTo>
                    <a:pt x="0" y="0"/>
                  </a:moveTo>
                  <a:lnTo>
                    <a:pt x="71" y="476"/>
                  </a:lnTo>
                  <a:lnTo>
                    <a:pt x="22399" y="476"/>
                  </a:lnTo>
                  <a:lnTo>
                    <a:pt x="224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22" name="Google Shape;2522;p83"/>
          <p:cNvCxnSpPr/>
          <p:nvPr/>
        </p:nvCxnSpPr>
        <p:spPr>
          <a:xfrm rot="10800000" flipH="1">
            <a:off x="569775" y="3777900"/>
            <a:ext cx="4107000" cy="1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23" name="Google Shape;2523;p83"/>
          <p:cNvGrpSpPr/>
          <p:nvPr/>
        </p:nvGrpSpPr>
        <p:grpSpPr>
          <a:xfrm>
            <a:off x="5427008" y="2185361"/>
            <a:ext cx="619139" cy="1375650"/>
            <a:chOff x="5431096" y="2191975"/>
            <a:chExt cx="619139" cy="1375650"/>
          </a:xfrm>
        </p:grpSpPr>
        <p:grpSp>
          <p:nvGrpSpPr>
            <p:cNvPr id="2524" name="Google Shape;2524;p83"/>
            <p:cNvGrpSpPr/>
            <p:nvPr/>
          </p:nvGrpSpPr>
          <p:grpSpPr>
            <a:xfrm>
              <a:off x="5431096" y="2707673"/>
              <a:ext cx="366433" cy="345451"/>
              <a:chOff x="5649533" y="2867705"/>
              <a:chExt cx="287850" cy="271368"/>
            </a:xfrm>
          </p:grpSpPr>
          <p:sp>
            <p:nvSpPr>
              <p:cNvPr id="2525" name="Google Shape;2525;p83"/>
              <p:cNvSpPr/>
              <p:nvPr/>
            </p:nvSpPr>
            <p:spPr>
              <a:xfrm>
                <a:off x="5649533" y="2867705"/>
                <a:ext cx="287850" cy="271368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305" extrusionOk="0">
                    <a:moveTo>
                      <a:pt x="134" y="0"/>
                    </a:moveTo>
                    <a:cubicBezTo>
                      <a:pt x="62" y="0"/>
                      <a:pt x="1" y="61"/>
                      <a:pt x="1" y="134"/>
                    </a:cubicBezTo>
                    <a:lnTo>
                      <a:pt x="1" y="2172"/>
                    </a:lnTo>
                    <a:cubicBezTo>
                      <a:pt x="1" y="2247"/>
                      <a:pt x="62" y="2305"/>
                      <a:pt x="134" y="2305"/>
                    </a:cubicBezTo>
                    <a:lnTo>
                      <a:pt x="2308" y="2305"/>
                    </a:lnTo>
                    <a:cubicBezTo>
                      <a:pt x="2384" y="2305"/>
                      <a:pt x="2445" y="2244"/>
                      <a:pt x="2445" y="2172"/>
                    </a:cubicBezTo>
                    <a:lnTo>
                      <a:pt x="2445" y="134"/>
                    </a:lnTo>
                    <a:cubicBezTo>
                      <a:pt x="2445" y="61"/>
                      <a:pt x="2384" y="0"/>
                      <a:pt x="2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83"/>
              <p:cNvSpPr/>
              <p:nvPr/>
            </p:nvSpPr>
            <p:spPr>
              <a:xfrm>
                <a:off x="5746896" y="2932810"/>
                <a:ext cx="125029" cy="141511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202" extrusionOk="0">
                    <a:moveTo>
                      <a:pt x="0" y="1"/>
                    </a:moveTo>
                    <a:lnTo>
                      <a:pt x="3" y="601"/>
                    </a:lnTo>
                    <a:lnTo>
                      <a:pt x="3" y="804"/>
                    </a:lnTo>
                    <a:lnTo>
                      <a:pt x="6" y="1201"/>
                    </a:lnTo>
                    <a:lnTo>
                      <a:pt x="533" y="900"/>
                    </a:lnTo>
                    <a:lnTo>
                      <a:pt x="1061" y="595"/>
                    </a:lnTo>
                    <a:lnTo>
                      <a:pt x="673" y="378"/>
                    </a:lnTo>
                    <a:lnTo>
                      <a:pt x="531" y="30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7" name="Google Shape;2527;p83"/>
            <p:cNvGrpSpPr/>
            <p:nvPr/>
          </p:nvGrpSpPr>
          <p:grpSpPr>
            <a:xfrm>
              <a:off x="5683167" y="3222024"/>
              <a:ext cx="366433" cy="345601"/>
              <a:chOff x="6039690" y="2866646"/>
              <a:chExt cx="287850" cy="271485"/>
            </a:xfrm>
          </p:grpSpPr>
          <p:sp>
            <p:nvSpPr>
              <p:cNvPr id="2528" name="Google Shape;2528;p83"/>
              <p:cNvSpPr/>
              <p:nvPr/>
            </p:nvSpPr>
            <p:spPr>
              <a:xfrm>
                <a:off x="6039690" y="2866646"/>
                <a:ext cx="287850" cy="271485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306" extrusionOk="0">
                    <a:moveTo>
                      <a:pt x="374" y="1"/>
                    </a:moveTo>
                    <a:cubicBezTo>
                      <a:pt x="166" y="1"/>
                      <a:pt x="0" y="166"/>
                      <a:pt x="0" y="374"/>
                    </a:cubicBezTo>
                    <a:lnTo>
                      <a:pt x="0" y="1931"/>
                    </a:lnTo>
                    <a:cubicBezTo>
                      <a:pt x="0" y="2140"/>
                      <a:pt x="169" y="2305"/>
                      <a:pt x="374" y="2305"/>
                    </a:cubicBezTo>
                    <a:lnTo>
                      <a:pt x="2070" y="2305"/>
                    </a:lnTo>
                    <a:cubicBezTo>
                      <a:pt x="2276" y="2305"/>
                      <a:pt x="2441" y="2137"/>
                      <a:pt x="2444" y="1931"/>
                    </a:cubicBezTo>
                    <a:lnTo>
                      <a:pt x="2444" y="374"/>
                    </a:lnTo>
                    <a:cubicBezTo>
                      <a:pt x="2444" y="166"/>
                      <a:pt x="2276" y="1"/>
                      <a:pt x="2070" y="1"/>
                    </a:cubicBezTo>
                    <a:close/>
                  </a:path>
                </a:pathLst>
              </a:custGeom>
              <a:solidFill>
                <a:srgbClr val="FDE5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83"/>
              <p:cNvSpPr/>
              <p:nvPr/>
            </p:nvSpPr>
            <p:spPr>
              <a:xfrm>
                <a:off x="6091609" y="2910677"/>
                <a:ext cx="184012" cy="183423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558" extrusionOk="0">
                    <a:moveTo>
                      <a:pt x="1174" y="108"/>
                    </a:moveTo>
                    <a:cubicBezTo>
                      <a:pt x="1328" y="108"/>
                      <a:pt x="1450" y="234"/>
                      <a:pt x="1450" y="389"/>
                    </a:cubicBezTo>
                    <a:lnTo>
                      <a:pt x="1450" y="1166"/>
                    </a:lnTo>
                    <a:cubicBezTo>
                      <a:pt x="1450" y="1321"/>
                      <a:pt x="1328" y="1447"/>
                      <a:pt x="1174" y="1447"/>
                    </a:cubicBezTo>
                    <a:cubicBezTo>
                      <a:pt x="1172" y="1447"/>
                      <a:pt x="1170" y="1447"/>
                      <a:pt x="1168" y="1447"/>
                    </a:cubicBezTo>
                    <a:lnTo>
                      <a:pt x="394" y="1447"/>
                    </a:lnTo>
                    <a:cubicBezTo>
                      <a:pt x="392" y="1447"/>
                      <a:pt x="389" y="1447"/>
                      <a:pt x="386" y="1447"/>
                    </a:cubicBezTo>
                    <a:cubicBezTo>
                      <a:pt x="285" y="1447"/>
                      <a:pt x="190" y="1393"/>
                      <a:pt x="142" y="1299"/>
                    </a:cubicBezTo>
                    <a:cubicBezTo>
                      <a:pt x="119" y="1259"/>
                      <a:pt x="107" y="1215"/>
                      <a:pt x="110" y="1169"/>
                    </a:cubicBezTo>
                    <a:lnTo>
                      <a:pt x="110" y="389"/>
                    </a:lnTo>
                    <a:cubicBezTo>
                      <a:pt x="107" y="253"/>
                      <a:pt x="206" y="134"/>
                      <a:pt x="342" y="111"/>
                    </a:cubicBezTo>
                    <a:cubicBezTo>
                      <a:pt x="357" y="108"/>
                      <a:pt x="374" y="108"/>
                      <a:pt x="391" y="108"/>
                    </a:cubicBezTo>
                    <a:lnTo>
                      <a:pt x="1168" y="108"/>
                    </a:lnTo>
                    <a:cubicBezTo>
                      <a:pt x="1170" y="108"/>
                      <a:pt x="1172" y="108"/>
                      <a:pt x="1174" y="108"/>
                    </a:cubicBezTo>
                    <a:close/>
                    <a:moveTo>
                      <a:pt x="389" y="0"/>
                    </a:moveTo>
                    <a:cubicBezTo>
                      <a:pt x="339" y="0"/>
                      <a:pt x="290" y="9"/>
                      <a:pt x="246" y="27"/>
                    </a:cubicBezTo>
                    <a:cubicBezTo>
                      <a:pt x="99" y="85"/>
                      <a:pt x="0" y="227"/>
                      <a:pt x="0" y="386"/>
                    </a:cubicBezTo>
                    <a:lnTo>
                      <a:pt x="0" y="1175"/>
                    </a:lnTo>
                    <a:cubicBezTo>
                      <a:pt x="0" y="1253"/>
                      <a:pt x="26" y="1331"/>
                      <a:pt x="73" y="1395"/>
                    </a:cubicBezTo>
                    <a:cubicBezTo>
                      <a:pt x="143" y="1497"/>
                      <a:pt x="256" y="1557"/>
                      <a:pt x="380" y="1557"/>
                    </a:cubicBezTo>
                    <a:cubicBezTo>
                      <a:pt x="383" y="1557"/>
                      <a:pt x="386" y="1557"/>
                      <a:pt x="389" y="1557"/>
                    </a:cubicBezTo>
                    <a:lnTo>
                      <a:pt x="1177" y="1557"/>
                    </a:lnTo>
                    <a:cubicBezTo>
                      <a:pt x="1258" y="1557"/>
                      <a:pt x="1339" y="1531"/>
                      <a:pt x="1406" y="1482"/>
                    </a:cubicBezTo>
                    <a:cubicBezTo>
                      <a:pt x="1505" y="1407"/>
                      <a:pt x="1563" y="1293"/>
                      <a:pt x="1560" y="1169"/>
                    </a:cubicBezTo>
                    <a:lnTo>
                      <a:pt x="1560" y="777"/>
                    </a:lnTo>
                    <a:cubicBezTo>
                      <a:pt x="1560" y="647"/>
                      <a:pt x="1560" y="517"/>
                      <a:pt x="1560" y="383"/>
                    </a:cubicBezTo>
                    <a:cubicBezTo>
                      <a:pt x="1557" y="172"/>
                      <a:pt x="1383" y="0"/>
                      <a:pt x="1171" y="0"/>
                    </a:cubicBez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83"/>
              <p:cNvSpPr/>
              <p:nvPr/>
            </p:nvSpPr>
            <p:spPr>
              <a:xfrm>
                <a:off x="6118216" y="2953648"/>
                <a:ext cx="114080" cy="97716"/>
              </a:xfrm>
              <a:custGeom>
                <a:avLst/>
                <a:gdLst/>
                <a:ahLst/>
                <a:cxnLst/>
                <a:rect l="l" t="t" r="r" b="b"/>
                <a:pathLst>
                  <a:path w="969" h="830" extrusionOk="0">
                    <a:moveTo>
                      <a:pt x="553" y="111"/>
                    </a:moveTo>
                    <a:cubicBezTo>
                      <a:pt x="709" y="111"/>
                      <a:pt x="858" y="231"/>
                      <a:pt x="858" y="414"/>
                    </a:cubicBezTo>
                    <a:lnTo>
                      <a:pt x="858" y="414"/>
                    </a:lnTo>
                    <a:cubicBezTo>
                      <a:pt x="858" y="584"/>
                      <a:pt x="722" y="720"/>
                      <a:pt x="554" y="720"/>
                    </a:cubicBezTo>
                    <a:cubicBezTo>
                      <a:pt x="284" y="720"/>
                      <a:pt x="148" y="392"/>
                      <a:pt x="339" y="201"/>
                    </a:cubicBezTo>
                    <a:cubicBezTo>
                      <a:pt x="402" y="139"/>
                      <a:pt x="478" y="111"/>
                      <a:pt x="553" y="111"/>
                    </a:cubicBezTo>
                    <a:close/>
                    <a:moveTo>
                      <a:pt x="553" y="1"/>
                    </a:moveTo>
                    <a:cubicBezTo>
                      <a:pt x="451" y="1"/>
                      <a:pt x="348" y="38"/>
                      <a:pt x="264" y="123"/>
                    </a:cubicBezTo>
                    <a:cubicBezTo>
                      <a:pt x="0" y="381"/>
                      <a:pt x="186" y="827"/>
                      <a:pt x="554" y="830"/>
                    </a:cubicBezTo>
                    <a:cubicBezTo>
                      <a:pt x="783" y="830"/>
                      <a:pt x="968" y="644"/>
                      <a:pt x="968" y="418"/>
                    </a:cubicBezTo>
                    <a:cubicBezTo>
                      <a:pt x="968" y="167"/>
                      <a:pt x="765" y="1"/>
                      <a:pt x="553" y="1"/>
                    </a:cubicBez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1" name="Google Shape;2531;p83"/>
              <p:cNvSpPr/>
              <p:nvPr/>
            </p:nvSpPr>
            <p:spPr>
              <a:xfrm>
                <a:off x="6220524" y="2939285"/>
                <a:ext cx="26136" cy="223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90" extrusionOk="0">
                    <a:moveTo>
                      <a:pt x="130" y="1"/>
                    </a:moveTo>
                    <a:cubicBezTo>
                      <a:pt x="129" y="1"/>
                      <a:pt x="127" y="1"/>
                      <a:pt x="126" y="1"/>
                    </a:cubicBezTo>
                    <a:cubicBezTo>
                      <a:pt x="41" y="1"/>
                      <a:pt x="1" y="102"/>
                      <a:pt x="59" y="163"/>
                    </a:cubicBezTo>
                    <a:cubicBezTo>
                      <a:pt x="78" y="182"/>
                      <a:pt x="101" y="190"/>
                      <a:pt x="124" y="190"/>
                    </a:cubicBezTo>
                    <a:cubicBezTo>
                      <a:pt x="174" y="190"/>
                      <a:pt x="221" y="151"/>
                      <a:pt x="221" y="94"/>
                    </a:cubicBezTo>
                    <a:cubicBezTo>
                      <a:pt x="221" y="43"/>
                      <a:pt x="180" y="1"/>
                      <a:pt x="130" y="1"/>
                    </a:cubicBez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2" name="Google Shape;2532;p83"/>
            <p:cNvGrpSpPr/>
            <p:nvPr/>
          </p:nvGrpSpPr>
          <p:grpSpPr>
            <a:xfrm>
              <a:off x="5682538" y="2191975"/>
              <a:ext cx="367697" cy="346799"/>
              <a:chOff x="5132825" y="2792275"/>
              <a:chExt cx="367697" cy="346799"/>
            </a:xfrm>
          </p:grpSpPr>
          <p:sp>
            <p:nvSpPr>
              <p:cNvPr id="2533" name="Google Shape;2533;p83"/>
              <p:cNvSpPr/>
              <p:nvPr/>
            </p:nvSpPr>
            <p:spPr>
              <a:xfrm>
                <a:off x="5132825" y="2792275"/>
                <a:ext cx="367697" cy="346799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306" extrusionOk="0">
                    <a:moveTo>
                      <a:pt x="136" y="1"/>
                    </a:moveTo>
                    <a:cubicBezTo>
                      <a:pt x="61" y="1"/>
                      <a:pt x="0" y="58"/>
                      <a:pt x="0" y="134"/>
                    </a:cubicBezTo>
                    <a:lnTo>
                      <a:pt x="0" y="2172"/>
                    </a:lnTo>
                    <a:cubicBezTo>
                      <a:pt x="0" y="2244"/>
                      <a:pt x="61" y="2305"/>
                      <a:pt x="136" y="2305"/>
                    </a:cubicBezTo>
                    <a:lnTo>
                      <a:pt x="2311" y="2305"/>
                    </a:lnTo>
                    <a:cubicBezTo>
                      <a:pt x="2383" y="2305"/>
                      <a:pt x="2444" y="2244"/>
                      <a:pt x="2444" y="2172"/>
                    </a:cubicBezTo>
                    <a:lnTo>
                      <a:pt x="2444" y="134"/>
                    </a:lnTo>
                    <a:cubicBezTo>
                      <a:pt x="2444" y="58"/>
                      <a:pt x="2383" y="1"/>
                      <a:pt x="2311" y="1"/>
                    </a:cubicBezTo>
                    <a:close/>
                  </a:path>
                </a:pathLst>
              </a:custGeom>
              <a:solidFill>
                <a:srgbClr val="443B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83"/>
              <p:cNvSpPr/>
              <p:nvPr/>
            </p:nvSpPr>
            <p:spPr>
              <a:xfrm>
                <a:off x="5246068" y="2838896"/>
                <a:ext cx="140161" cy="253558"/>
              </a:xfrm>
              <a:custGeom>
                <a:avLst/>
                <a:gdLst/>
                <a:ahLst/>
                <a:cxnLst/>
                <a:rect l="l" t="t" r="r" b="b"/>
                <a:pathLst>
                  <a:path w="932" h="1686" extrusionOk="0">
                    <a:moveTo>
                      <a:pt x="804" y="1"/>
                    </a:moveTo>
                    <a:lnTo>
                      <a:pt x="639" y="4"/>
                    </a:lnTo>
                    <a:cubicBezTo>
                      <a:pt x="450" y="4"/>
                      <a:pt x="297" y="151"/>
                      <a:pt x="291" y="340"/>
                    </a:cubicBezTo>
                    <a:cubicBezTo>
                      <a:pt x="285" y="430"/>
                      <a:pt x="285" y="520"/>
                      <a:pt x="285" y="615"/>
                    </a:cubicBezTo>
                    <a:cubicBezTo>
                      <a:pt x="276" y="618"/>
                      <a:pt x="271" y="618"/>
                      <a:pt x="262" y="618"/>
                    </a:cubicBezTo>
                    <a:lnTo>
                      <a:pt x="59" y="618"/>
                    </a:lnTo>
                    <a:cubicBezTo>
                      <a:pt x="27" y="618"/>
                      <a:pt x="1" y="621"/>
                      <a:pt x="10" y="667"/>
                    </a:cubicBezTo>
                    <a:cubicBezTo>
                      <a:pt x="10" y="688"/>
                      <a:pt x="10" y="708"/>
                      <a:pt x="10" y="728"/>
                    </a:cubicBezTo>
                    <a:cubicBezTo>
                      <a:pt x="10" y="786"/>
                      <a:pt x="13" y="844"/>
                      <a:pt x="13" y="908"/>
                    </a:cubicBezTo>
                    <a:lnTo>
                      <a:pt x="204" y="908"/>
                    </a:lnTo>
                    <a:cubicBezTo>
                      <a:pt x="294" y="908"/>
                      <a:pt x="291" y="908"/>
                      <a:pt x="291" y="998"/>
                    </a:cubicBezTo>
                    <a:cubicBezTo>
                      <a:pt x="291" y="1149"/>
                      <a:pt x="294" y="1302"/>
                      <a:pt x="297" y="1453"/>
                    </a:cubicBezTo>
                    <a:lnTo>
                      <a:pt x="297" y="1685"/>
                    </a:lnTo>
                    <a:lnTo>
                      <a:pt x="331" y="1685"/>
                    </a:lnTo>
                    <a:cubicBezTo>
                      <a:pt x="433" y="1685"/>
                      <a:pt x="534" y="1685"/>
                      <a:pt x="642" y="1682"/>
                    </a:cubicBezTo>
                    <a:cubicBezTo>
                      <a:pt x="639" y="1421"/>
                      <a:pt x="636" y="1163"/>
                      <a:pt x="633" y="902"/>
                    </a:cubicBezTo>
                    <a:cubicBezTo>
                      <a:pt x="700" y="902"/>
                      <a:pt x="760" y="899"/>
                      <a:pt x="821" y="899"/>
                    </a:cubicBezTo>
                    <a:lnTo>
                      <a:pt x="868" y="899"/>
                    </a:lnTo>
                    <a:lnTo>
                      <a:pt x="932" y="615"/>
                    </a:lnTo>
                    <a:lnTo>
                      <a:pt x="630" y="615"/>
                    </a:lnTo>
                    <a:cubicBezTo>
                      <a:pt x="630" y="537"/>
                      <a:pt x="627" y="462"/>
                      <a:pt x="630" y="386"/>
                    </a:cubicBezTo>
                    <a:cubicBezTo>
                      <a:pt x="624" y="339"/>
                      <a:pt x="660" y="296"/>
                      <a:pt x="707" y="296"/>
                    </a:cubicBezTo>
                    <a:cubicBezTo>
                      <a:pt x="708" y="296"/>
                      <a:pt x="710" y="296"/>
                      <a:pt x="711" y="296"/>
                    </a:cubicBezTo>
                    <a:cubicBezTo>
                      <a:pt x="743" y="291"/>
                      <a:pt x="775" y="291"/>
                      <a:pt x="810" y="291"/>
                    </a:cubicBezTo>
                    <a:lnTo>
                      <a:pt x="914" y="291"/>
                    </a:lnTo>
                    <a:lnTo>
                      <a:pt x="914" y="1"/>
                    </a:lnTo>
                    <a:close/>
                  </a:path>
                </a:pathLst>
              </a:custGeom>
              <a:solidFill>
                <a:srgbClr val="F9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35" name="Google Shape;2535;p83">
            <a:hlinkClick r:id="" action="ppaction://hlinkshowjump?jump=nextslide"/>
          </p:cNvPr>
          <p:cNvSpPr/>
          <p:nvPr/>
        </p:nvSpPr>
        <p:spPr>
          <a:xfrm>
            <a:off x="8494850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D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6" name="Google Shape;2536;p83"/>
          <p:cNvGrpSpPr/>
          <p:nvPr/>
        </p:nvGrpSpPr>
        <p:grpSpPr>
          <a:xfrm>
            <a:off x="8156412" y="4694595"/>
            <a:ext cx="244923" cy="244027"/>
            <a:chOff x="1173525" y="240250"/>
            <a:chExt cx="5255850" cy="5236625"/>
          </a:xfrm>
        </p:grpSpPr>
        <p:sp>
          <p:nvSpPr>
            <p:cNvPr id="2537" name="Google Shape;2537;p83"/>
            <p:cNvSpPr/>
            <p:nvPr/>
          </p:nvSpPr>
          <p:spPr>
            <a:xfrm>
              <a:off x="1934125" y="2665200"/>
              <a:ext cx="3743200" cy="2811675"/>
            </a:xfrm>
            <a:custGeom>
              <a:avLst/>
              <a:gdLst/>
              <a:ahLst/>
              <a:cxnLst/>
              <a:rect l="l" t="t" r="r" b="b"/>
              <a:pathLst>
                <a:path w="149728" h="112467" extrusionOk="0">
                  <a:moveTo>
                    <a:pt x="7521" y="1"/>
                  </a:moveTo>
                  <a:cubicBezTo>
                    <a:pt x="3419" y="1"/>
                    <a:pt x="0" y="3419"/>
                    <a:pt x="342" y="7521"/>
                  </a:cubicBezTo>
                  <a:lnTo>
                    <a:pt x="342" y="104605"/>
                  </a:lnTo>
                  <a:cubicBezTo>
                    <a:pt x="0" y="108707"/>
                    <a:pt x="3419" y="112125"/>
                    <a:pt x="7521" y="112467"/>
                  </a:cubicBezTo>
                  <a:lnTo>
                    <a:pt x="142207" y="112467"/>
                  </a:lnTo>
                  <a:cubicBezTo>
                    <a:pt x="146309" y="112467"/>
                    <a:pt x="149728" y="109049"/>
                    <a:pt x="149728" y="104605"/>
                  </a:cubicBezTo>
                  <a:lnTo>
                    <a:pt x="149728" y="7521"/>
                  </a:lnTo>
                  <a:cubicBezTo>
                    <a:pt x="149728" y="3419"/>
                    <a:pt x="146309" y="1"/>
                    <a:pt x="142207" y="1"/>
                  </a:cubicBezTo>
                  <a:close/>
                </a:path>
              </a:pathLst>
            </a:custGeom>
            <a:solidFill>
              <a:srgbClr val="ED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3"/>
            <p:cNvSpPr/>
            <p:nvPr/>
          </p:nvSpPr>
          <p:spPr>
            <a:xfrm>
              <a:off x="1173525" y="240250"/>
              <a:ext cx="5255850" cy="2801000"/>
            </a:xfrm>
            <a:custGeom>
              <a:avLst/>
              <a:gdLst/>
              <a:ahLst/>
              <a:cxnLst/>
              <a:rect l="l" t="t" r="r" b="b"/>
              <a:pathLst>
                <a:path w="210234" h="112040" extrusionOk="0">
                  <a:moveTo>
                    <a:pt x="105245" y="0"/>
                  </a:moveTo>
                  <a:cubicBezTo>
                    <a:pt x="103322" y="0"/>
                    <a:pt x="101357" y="770"/>
                    <a:pt x="99819" y="2308"/>
                  </a:cubicBezTo>
                  <a:lnTo>
                    <a:pt x="2735" y="99391"/>
                  </a:lnTo>
                  <a:cubicBezTo>
                    <a:pt x="684" y="101442"/>
                    <a:pt x="0" y="104519"/>
                    <a:pt x="1368" y="107254"/>
                  </a:cubicBezTo>
                  <a:cubicBezTo>
                    <a:pt x="2393" y="110330"/>
                    <a:pt x="5128" y="112040"/>
                    <a:pt x="8205" y="112040"/>
                  </a:cubicBezTo>
                  <a:lnTo>
                    <a:pt x="202372" y="112040"/>
                  </a:lnTo>
                  <a:cubicBezTo>
                    <a:pt x="205448" y="112040"/>
                    <a:pt x="208183" y="110330"/>
                    <a:pt x="209208" y="107254"/>
                  </a:cubicBezTo>
                  <a:cubicBezTo>
                    <a:pt x="210234" y="104519"/>
                    <a:pt x="209892" y="101442"/>
                    <a:pt x="207841" y="99391"/>
                  </a:cubicBezTo>
                  <a:lnTo>
                    <a:pt x="110416" y="2308"/>
                  </a:lnTo>
                  <a:cubicBezTo>
                    <a:pt x="109048" y="770"/>
                    <a:pt x="107168" y="0"/>
                    <a:pt x="105245" y="0"/>
                  </a:cubicBezTo>
                  <a:close/>
                </a:path>
              </a:pathLst>
            </a:custGeom>
            <a:solidFill>
              <a:srgbClr val="ED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3"/>
            <p:cNvSpPr/>
            <p:nvPr/>
          </p:nvSpPr>
          <p:spPr>
            <a:xfrm>
              <a:off x="3053650" y="3793275"/>
              <a:ext cx="1495600" cy="1683600"/>
            </a:xfrm>
            <a:custGeom>
              <a:avLst/>
              <a:gdLst/>
              <a:ahLst/>
              <a:cxnLst/>
              <a:rect l="l" t="t" r="r" b="b"/>
              <a:pathLst>
                <a:path w="59824" h="67344" extrusionOk="0">
                  <a:moveTo>
                    <a:pt x="7521" y="1"/>
                  </a:moveTo>
                  <a:cubicBezTo>
                    <a:pt x="3419" y="1"/>
                    <a:pt x="1" y="3077"/>
                    <a:pt x="1" y="7521"/>
                  </a:cubicBezTo>
                  <a:lnTo>
                    <a:pt x="1" y="67344"/>
                  </a:lnTo>
                  <a:lnTo>
                    <a:pt x="59823" y="67344"/>
                  </a:lnTo>
                  <a:lnTo>
                    <a:pt x="59823" y="7521"/>
                  </a:lnTo>
                  <a:cubicBezTo>
                    <a:pt x="59823" y="3077"/>
                    <a:pt x="56405" y="1"/>
                    <a:pt x="52303" y="1"/>
                  </a:cubicBezTo>
                  <a:close/>
                </a:path>
              </a:pathLst>
            </a:custGeom>
            <a:solidFill>
              <a:srgbClr val="ED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40" name="Google Shape;2540;p83">
            <a:hlinkClick r:id="" action="ppaction://hlinkshowjump?jump=previousslide"/>
          </p:cNvPr>
          <p:cNvSpPr/>
          <p:nvPr/>
        </p:nvSpPr>
        <p:spPr>
          <a:xfrm flipH="1">
            <a:off x="7852575" y="4730050"/>
            <a:ext cx="210300" cy="17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D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83">
            <a:hlinkClick r:id="" action="ppaction://hlinkshowjump?jump=firstslide"/>
          </p:cNvPr>
          <p:cNvSpPr/>
          <p:nvPr/>
        </p:nvSpPr>
        <p:spPr>
          <a:xfrm>
            <a:off x="8152450" y="4680650"/>
            <a:ext cx="244800" cy="2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Inbound Marketing Agency XL by Slidesgo">
  <a:themeElements>
    <a:clrScheme name="Simple Light">
      <a:dk1>
        <a:srgbClr val="000000"/>
      </a:dk1>
      <a:lt1>
        <a:srgbClr val="E0E7FF"/>
      </a:lt1>
      <a:dk2>
        <a:srgbClr val="595959"/>
      </a:dk2>
      <a:lt2>
        <a:srgbClr val="EEEEEE"/>
      </a:lt2>
      <a:accent1>
        <a:srgbClr val="FFE474"/>
      </a:accent1>
      <a:accent2>
        <a:srgbClr val="00BCCC"/>
      </a:accent2>
      <a:accent3>
        <a:srgbClr val="261BBD"/>
      </a:accent3>
      <a:accent4>
        <a:srgbClr val="F03A73"/>
      </a:accent4>
      <a:accent5>
        <a:srgbClr val="120D5E"/>
      </a:accent5>
      <a:accent6>
        <a:srgbClr val="BAC2E5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678</TotalTime>
  <Words>278</Words>
  <Application>Microsoft Office PowerPoint</Application>
  <PresentationFormat>On-screen Show (16:9)</PresentationFormat>
  <Paragraphs>43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Fira Sans Extra Condensed Medium</vt:lpstr>
      <vt:lpstr>Arial</vt:lpstr>
      <vt:lpstr>Raleway ExtraBold</vt:lpstr>
      <vt:lpstr>Barlow Semi Condensed SemiBold</vt:lpstr>
      <vt:lpstr>Barlow Semi Condensed Medium</vt:lpstr>
      <vt:lpstr>Josefin Sans Medium</vt:lpstr>
      <vt:lpstr>Montserrat</vt:lpstr>
      <vt:lpstr>Raleway Black</vt:lpstr>
      <vt:lpstr>Raleway Medium</vt:lpstr>
      <vt:lpstr>DM Sans</vt:lpstr>
      <vt:lpstr>Lato</vt:lpstr>
      <vt:lpstr>Inbound Marketing Agency XL by Slidesgo</vt:lpstr>
      <vt:lpstr>Laundry Digital</vt:lpstr>
      <vt:lpstr>Latar Belakang</vt:lpstr>
      <vt:lpstr>TUJUAN</vt:lpstr>
      <vt:lpstr>03</vt:lpstr>
      <vt:lpstr>Fitur - Fitur</vt:lpstr>
      <vt:lpstr>Tools yang digunakan</vt:lpstr>
      <vt:lpstr>Link Project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Laundry Digital</dc:title>
  <cp:lastModifiedBy>Ridwan</cp:lastModifiedBy>
  <cp:revision>21</cp:revision>
  <dcterms:modified xsi:type="dcterms:W3CDTF">2022-05-18T12:21:23Z</dcterms:modified>
</cp:coreProperties>
</file>